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5431" r:id="rId5"/>
  </p:sldMasterIdLst>
  <p:notesMasterIdLst>
    <p:notesMasterId r:id="rId38"/>
  </p:notesMasterIdLst>
  <p:handoutMasterIdLst>
    <p:handoutMasterId r:id="rId39"/>
  </p:handoutMasterIdLst>
  <p:sldIdLst>
    <p:sldId id="4105" r:id="rId6"/>
    <p:sldId id="258" r:id="rId7"/>
    <p:sldId id="4065" r:id="rId8"/>
    <p:sldId id="4103" r:id="rId9"/>
    <p:sldId id="2934" r:id="rId10"/>
    <p:sldId id="3440" r:id="rId11"/>
    <p:sldId id="4063" r:id="rId12"/>
    <p:sldId id="2129" r:id="rId13"/>
    <p:sldId id="4067" r:id="rId14"/>
    <p:sldId id="280" r:id="rId15"/>
    <p:sldId id="275" r:id="rId16"/>
    <p:sldId id="4097" r:id="rId17"/>
    <p:sldId id="4098" r:id="rId18"/>
    <p:sldId id="4104" r:id="rId19"/>
    <p:sldId id="4099" r:id="rId20"/>
    <p:sldId id="4083" r:id="rId21"/>
    <p:sldId id="4066" r:id="rId22"/>
    <p:sldId id="4094" r:id="rId23"/>
    <p:sldId id="4095" r:id="rId24"/>
    <p:sldId id="4100" r:id="rId25"/>
    <p:sldId id="4110" r:id="rId26"/>
    <p:sldId id="4081" r:id="rId27"/>
    <p:sldId id="4071" r:id="rId28"/>
    <p:sldId id="4111" r:id="rId29"/>
    <p:sldId id="4112" r:id="rId30"/>
    <p:sldId id="364" r:id="rId31"/>
    <p:sldId id="4109" r:id="rId32"/>
    <p:sldId id="257" r:id="rId33"/>
    <p:sldId id="4106" r:id="rId34"/>
    <p:sldId id="4114" r:id="rId35"/>
    <p:sldId id="4108" r:id="rId36"/>
    <p:sldId id="4107" r:id="rId37"/>
  </p:sldIdLst>
  <p:sldSz cx="12192000" cy="6858000"/>
  <p:notesSz cx="6858000" cy="9144000"/>
  <p:defaultTex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C1DE"/>
    <a:srgbClr val="E5ECEB"/>
    <a:srgbClr val="95D600"/>
    <a:srgbClr val="FF6B00"/>
    <a:srgbClr val="FFC600"/>
    <a:srgbClr val="FF6900"/>
    <a:srgbClr val="93E5FF"/>
    <a:srgbClr val="7B7F9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2D5ABB26-0587-4C30-8999-92F81FD0307C}">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265" autoAdjust="0"/>
    <p:restoredTop sz="93466"/>
  </p:normalViewPr>
  <p:slideViewPr>
    <p:cSldViewPr snapToGrid="0">
      <p:cViewPr varScale="1">
        <p:scale>
          <a:sx n="124" d="100"/>
          <a:sy n="124" d="100"/>
        </p:scale>
        <p:origin x="288" y="176"/>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0"/>
    </p:cViewPr>
  </p:sorterViewPr>
  <p:notesViewPr>
    <p:cSldViewPr snapToGrid="0">
      <p:cViewPr varScale="1">
        <p:scale>
          <a:sx n="66" d="100"/>
          <a:sy n="66" d="100"/>
        </p:scale>
        <p:origin x="2752" y="19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handoutMaster" Target="handoutMasters/handoutMaster1.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presProps" Target="presProps.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tableStyles" Target="tableStyles.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7B394A5-FD1F-430F-BB3A-F7878AC293E0}"/>
              </a:ext>
            </a:extLst>
          </p:cNvPr>
          <p:cNvSpPr>
            <a:spLocks noGrp="1"/>
          </p:cNvSpPr>
          <p:nvPr>
            <p:ph type="hdr" sz="quarter"/>
          </p:nvPr>
        </p:nvSpPr>
        <p:spPr>
          <a:xfrm>
            <a:off x="0" y="0"/>
            <a:ext cx="2971800" cy="458788"/>
          </a:xfrm>
          <a:prstGeom prst="rect">
            <a:avLst/>
          </a:prstGeom>
        </p:spPr>
        <p:txBody>
          <a:bodyPr vert="horz" wrap="square" lIns="91440" tIns="45720" rIns="91440" bIns="45720" numCol="1" anchor="t" anchorCtr="0" compatLnSpc="1">
            <a:prstTxWarp prst="textNoShape">
              <a:avLst/>
            </a:prstTxWarp>
          </a:bodyPr>
          <a:lstStyle>
            <a:lvl1pPr eaLnBrk="1" hangingPunct="1">
              <a:defRPr sz="1200">
                <a:latin typeface="Calibri" charset="0"/>
                <a:ea typeface="ＭＳ Ｐゴシック" charset="0"/>
                <a:cs typeface="ＭＳ Ｐゴシック" charset="0"/>
              </a:defRPr>
            </a:lvl1pPr>
          </a:lstStyle>
          <a:p>
            <a:pPr>
              <a:defRPr/>
            </a:pPr>
            <a:endParaRPr lang="en-US"/>
          </a:p>
        </p:txBody>
      </p:sp>
      <p:sp>
        <p:nvSpPr>
          <p:cNvPr id="3" name="Date Placeholder 2">
            <a:extLst>
              <a:ext uri="{FF2B5EF4-FFF2-40B4-BE49-F238E27FC236}">
                <a16:creationId xmlns:a16="http://schemas.microsoft.com/office/drawing/2014/main" id="{E6ABC0BB-F774-4303-9701-003B3E743AFE}"/>
              </a:ext>
            </a:extLst>
          </p:cNvPr>
          <p:cNvSpPr>
            <a:spLocks noGrp="1"/>
          </p:cNvSpPr>
          <p:nvPr>
            <p:ph type="dt" sz="quarter" idx="1"/>
          </p:nvPr>
        </p:nvSpPr>
        <p:spPr>
          <a:xfrm>
            <a:off x="3884613" y="0"/>
            <a:ext cx="2971800" cy="458788"/>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atin typeface="Calibri" charset="0"/>
                <a:ea typeface="ＭＳ Ｐゴシック" charset="-128"/>
              </a:defRPr>
            </a:lvl1pPr>
          </a:lstStyle>
          <a:p>
            <a:pPr>
              <a:defRPr/>
            </a:pPr>
            <a:fld id="{EB52217F-109B-4561-ACE4-BE073A308A21}" type="datetimeFigureOut">
              <a:rPr lang="en-US" altLang="en-US"/>
              <a:pPr>
                <a:defRPr/>
              </a:pPr>
              <a:t>10/21/19</a:t>
            </a:fld>
            <a:endParaRPr lang="en-US" altLang="en-US"/>
          </a:p>
        </p:txBody>
      </p:sp>
      <p:sp>
        <p:nvSpPr>
          <p:cNvPr id="4" name="Footer Placeholder 3">
            <a:extLst>
              <a:ext uri="{FF2B5EF4-FFF2-40B4-BE49-F238E27FC236}">
                <a16:creationId xmlns:a16="http://schemas.microsoft.com/office/drawing/2014/main" id="{363CE605-DAD4-4C64-BE6E-BE3D8E5504AE}"/>
              </a:ext>
            </a:extLst>
          </p:cNvPr>
          <p:cNvSpPr>
            <a:spLocks noGrp="1"/>
          </p:cNvSpPr>
          <p:nvPr>
            <p:ph type="ftr" sz="quarter" idx="2"/>
          </p:nvPr>
        </p:nvSpPr>
        <p:spPr>
          <a:xfrm>
            <a:off x="0" y="8685213"/>
            <a:ext cx="2971800" cy="458787"/>
          </a:xfrm>
          <a:prstGeom prst="rect">
            <a:avLst/>
          </a:prstGeom>
        </p:spPr>
        <p:txBody>
          <a:bodyPr vert="horz" wrap="square" lIns="91440" tIns="45720" rIns="91440" bIns="45720" numCol="1" anchor="b" anchorCtr="0" compatLnSpc="1">
            <a:prstTxWarp prst="textNoShape">
              <a:avLst/>
            </a:prstTxWarp>
          </a:bodyPr>
          <a:lstStyle>
            <a:lvl1pPr eaLnBrk="1" hangingPunct="1">
              <a:defRPr sz="1200">
                <a:latin typeface="Calibri" charset="0"/>
                <a:ea typeface="ＭＳ Ｐゴシック" charset="0"/>
                <a:cs typeface="ＭＳ Ｐゴシック" charset="0"/>
              </a:defRPr>
            </a:lvl1pPr>
          </a:lstStyle>
          <a:p>
            <a:pPr>
              <a:defRPr/>
            </a:pPr>
            <a:endParaRPr lang="en-US"/>
          </a:p>
        </p:txBody>
      </p:sp>
      <p:sp>
        <p:nvSpPr>
          <p:cNvPr id="5" name="Slide Number Placeholder 4">
            <a:extLst>
              <a:ext uri="{FF2B5EF4-FFF2-40B4-BE49-F238E27FC236}">
                <a16:creationId xmlns:a16="http://schemas.microsoft.com/office/drawing/2014/main" id="{5F699187-58AF-4D6B-8526-D5C98A6AF82B}"/>
              </a:ext>
            </a:extLst>
          </p:cNvPr>
          <p:cNvSpPr>
            <a:spLocks noGrp="1"/>
          </p:cNvSpPr>
          <p:nvPr>
            <p:ph type="sldNum" sz="quarter" idx="3"/>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charset="0"/>
                <a:ea typeface="ＭＳ Ｐゴシック" charset="-128"/>
              </a:defRPr>
            </a:lvl1pPr>
          </a:lstStyle>
          <a:p>
            <a:pPr>
              <a:defRPr/>
            </a:pPr>
            <a:fld id="{79C45C6D-DBFC-4B67-A8DE-9C2360ACC98E}" type="slidenum">
              <a:rPr lang="en-US" altLang="en-US"/>
              <a:pPr>
                <a:defRPr/>
              </a:pPr>
              <a:t>‹#›</a:t>
            </a:fld>
            <a:endParaRPr lang="en-US" altLang="en-US"/>
          </a:p>
        </p:txBody>
      </p:sp>
    </p:spTree>
    <p:extLst>
      <p:ext uri="{BB962C8B-B14F-4D97-AF65-F5344CB8AC3E}">
        <p14:creationId xmlns:p14="http://schemas.microsoft.com/office/powerpoint/2010/main" val="85318220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97C0424-39BA-4205-9510-7D8372B40FAD}"/>
              </a:ext>
            </a:extLst>
          </p:cNvPr>
          <p:cNvSpPr>
            <a:spLocks noGrp="1"/>
          </p:cNvSpPr>
          <p:nvPr>
            <p:ph type="hdr" sz="quarter"/>
          </p:nvPr>
        </p:nvSpPr>
        <p:spPr>
          <a:xfrm>
            <a:off x="0" y="0"/>
            <a:ext cx="2971800" cy="458788"/>
          </a:xfrm>
          <a:prstGeom prst="rect">
            <a:avLst/>
          </a:prstGeom>
        </p:spPr>
        <p:txBody>
          <a:bodyPr vert="horz" wrap="square" lIns="91440" tIns="45720" rIns="91440" bIns="45720" numCol="1" anchor="t" anchorCtr="0" compatLnSpc="1">
            <a:prstTxWarp prst="textNoShape">
              <a:avLst/>
            </a:prstTxWarp>
          </a:bodyPr>
          <a:lstStyle>
            <a:lvl1pPr eaLnBrk="1" hangingPunct="1">
              <a:defRPr sz="1200">
                <a:latin typeface="Calibri" charset="0"/>
                <a:ea typeface="ＭＳ Ｐゴシック" charset="0"/>
                <a:cs typeface="ＭＳ Ｐゴシック" charset="0"/>
              </a:defRPr>
            </a:lvl1pPr>
          </a:lstStyle>
          <a:p>
            <a:pPr>
              <a:defRPr/>
            </a:pPr>
            <a:endParaRPr lang="en-US"/>
          </a:p>
        </p:txBody>
      </p:sp>
      <p:sp>
        <p:nvSpPr>
          <p:cNvPr id="3" name="Date Placeholder 2">
            <a:extLst>
              <a:ext uri="{FF2B5EF4-FFF2-40B4-BE49-F238E27FC236}">
                <a16:creationId xmlns:a16="http://schemas.microsoft.com/office/drawing/2014/main" id="{190861BC-4E89-4909-9F41-7A6E20183733}"/>
              </a:ext>
            </a:extLst>
          </p:cNvPr>
          <p:cNvSpPr>
            <a:spLocks noGrp="1"/>
          </p:cNvSpPr>
          <p:nvPr>
            <p:ph type="dt" idx="1"/>
          </p:nvPr>
        </p:nvSpPr>
        <p:spPr>
          <a:xfrm>
            <a:off x="3884613" y="0"/>
            <a:ext cx="2971800" cy="458788"/>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atin typeface="Calibri" charset="0"/>
                <a:ea typeface="ＭＳ Ｐゴシック" charset="-128"/>
              </a:defRPr>
            </a:lvl1pPr>
          </a:lstStyle>
          <a:p>
            <a:pPr>
              <a:defRPr/>
            </a:pPr>
            <a:fld id="{5B25F150-DB0B-4758-AFA9-222A6E446235}" type="datetimeFigureOut">
              <a:rPr lang="en-US" altLang="en-US"/>
              <a:pPr>
                <a:defRPr/>
              </a:pPr>
              <a:t>10/21/19</a:t>
            </a:fld>
            <a:endParaRPr lang="en-US" altLang="en-US"/>
          </a:p>
        </p:txBody>
      </p:sp>
      <p:sp>
        <p:nvSpPr>
          <p:cNvPr id="4" name="Slide Image Placeholder 3">
            <a:extLst>
              <a:ext uri="{FF2B5EF4-FFF2-40B4-BE49-F238E27FC236}">
                <a16:creationId xmlns:a16="http://schemas.microsoft.com/office/drawing/2014/main" id="{D5B20C51-CC4D-4C34-9C63-92F50CE02E99}"/>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DAC138B7-E2A5-4B5D-ADC2-E53A511B52FC}"/>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dirty="0"/>
              <a:t>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6" name="Footer Placeholder 5">
            <a:extLst>
              <a:ext uri="{FF2B5EF4-FFF2-40B4-BE49-F238E27FC236}">
                <a16:creationId xmlns:a16="http://schemas.microsoft.com/office/drawing/2014/main" id="{59A61A1A-4481-471C-A253-BE997586AA04}"/>
              </a:ext>
            </a:extLst>
          </p:cNvPr>
          <p:cNvSpPr>
            <a:spLocks noGrp="1"/>
          </p:cNvSpPr>
          <p:nvPr>
            <p:ph type="ftr" sz="quarter" idx="4"/>
          </p:nvPr>
        </p:nvSpPr>
        <p:spPr>
          <a:xfrm>
            <a:off x="0" y="8685213"/>
            <a:ext cx="2971800" cy="458787"/>
          </a:xfrm>
          <a:prstGeom prst="rect">
            <a:avLst/>
          </a:prstGeom>
        </p:spPr>
        <p:txBody>
          <a:bodyPr vert="horz" wrap="square" lIns="91440" tIns="45720" rIns="91440" bIns="45720" numCol="1" anchor="b" anchorCtr="0" compatLnSpc="1">
            <a:prstTxWarp prst="textNoShape">
              <a:avLst/>
            </a:prstTxWarp>
          </a:bodyPr>
          <a:lstStyle>
            <a:lvl1pPr eaLnBrk="1" hangingPunct="1">
              <a:defRPr sz="1200">
                <a:latin typeface="Calibri" charset="0"/>
                <a:ea typeface="ＭＳ Ｐゴシック" charset="0"/>
                <a:cs typeface="ＭＳ Ｐゴシック" charset="0"/>
              </a:defRPr>
            </a:lvl1pPr>
          </a:lstStyle>
          <a:p>
            <a:pPr>
              <a:defRPr/>
            </a:pPr>
            <a:endParaRPr lang="en-US"/>
          </a:p>
        </p:txBody>
      </p:sp>
      <p:sp>
        <p:nvSpPr>
          <p:cNvPr id="7" name="Slide Number Placeholder 6">
            <a:extLst>
              <a:ext uri="{FF2B5EF4-FFF2-40B4-BE49-F238E27FC236}">
                <a16:creationId xmlns:a16="http://schemas.microsoft.com/office/drawing/2014/main" id="{1BC0DDD9-A1C6-46BA-89ED-AF0DD2672605}"/>
              </a:ext>
            </a:extLst>
          </p:cNvPr>
          <p:cNvSpPr>
            <a:spLocks noGrp="1"/>
          </p:cNvSpPr>
          <p:nvPr>
            <p:ph type="sldNum" sz="quarter" idx="5"/>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charset="0"/>
                <a:ea typeface="ＭＳ Ｐゴシック" charset="-128"/>
              </a:defRPr>
            </a:lvl1pPr>
          </a:lstStyle>
          <a:p>
            <a:pPr>
              <a:defRPr/>
            </a:pPr>
            <a:fld id="{3B16354E-6974-4833-AB87-3220A0835E84}" type="slidenum">
              <a:rPr lang="en-US" altLang="en-US"/>
              <a:pPr>
                <a:defRPr/>
              </a:pPr>
              <a:t>‹#›</a:t>
            </a:fld>
            <a:endParaRPr lang="en-US" altLang="en-US"/>
          </a:p>
        </p:txBody>
      </p:sp>
    </p:spTree>
    <p:extLst>
      <p:ext uri="{BB962C8B-B14F-4D97-AF65-F5344CB8AC3E}">
        <p14:creationId xmlns:p14="http://schemas.microsoft.com/office/powerpoint/2010/main" val="976758004"/>
      </p:ext>
    </p:extLst>
  </p:cSld>
  <p:clrMap bg1="lt1" tx1="dk1" bg2="lt2" tx2="dk2" accent1="accent1" accent2="accent2" accent3="accent3" accent4="accent4" accent5="accent5" accent6="accent6" hlink="hlink" folHlink="folHlink"/>
  <p:notesStyle>
    <a:lvl1pPr algn="l" rtl="0" eaLnBrk="0" fontAlgn="base" hangingPunct="0">
      <a:spcBef>
        <a:spcPts val="600"/>
      </a:spcBef>
      <a:spcAft>
        <a:spcPct val="0"/>
      </a:spcAft>
      <a:defRPr sz="1200" kern="1200">
        <a:solidFill>
          <a:schemeClr val="tx1"/>
        </a:solidFill>
        <a:latin typeface="+mn-lt"/>
        <a:ea typeface="ＭＳ Ｐゴシック" charset="0"/>
        <a:cs typeface="ＭＳ Ｐゴシック" charset="0"/>
      </a:defRPr>
    </a:lvl1pPr>
    <a:lvl2pPr marL="457200" algn="l" rtl="0" eaLnBrk="0" fontAlgn="base" hangingPunct="0">
      <a:spcBef>
        <a:spcPts val="0"/>
      </a:spcBef>
      <a:spcAft>
        <a:spcPct val="0"/>
      </a:spcAft>
      <a:defRPr sz="1200" kern="1200">
        <a:solidFill>
          <a:schemeClr val="tx1"/>
        </a:solidFill>
        <a:latin typeface="+mn-lt"/>
        <a:ea typeface="ＭＳ Ｐゴシック" charset="0"/>
        <a:cs typeface="+mn-cs"/>
      </a:defRPr>
    </a:lvl2pPr>
    <a:lvl3pPr marL="914400" algn="l" rtl="0" eaLnBrk="0" fontAlgn="base" hangingPunct="0">
      <a:spcBef>
        <a:spcPts val="0"/>
      </a:spcBef>
      <a:spcAft>
        <a:spcPct val="0"/>
      </a:spcAft>
      <a:defRPr sz="1200" kern="1200">
        <a:solidFill>
          <a:schemeClr val="tx1"/>
        </a:solidFill>
        <a:latin typeface="+mn-lt"/>
        <a:ea typeface="ＭＳ Ｐゴシック" charset="0"/>
        <a:cs typeface="+mn-cs"/>
      </a:defRPr>
    </a:lvl3pPr>
    <a:lvl4pPr marL="1371600" algn="l" rtl="0" eaLnBrk="0" fontAlgn="base" hangingPunct="0">
      <a:spcBef>
        <a:spcPts val="0"/>
      </a:spcBef>
      <a:spcAft>
        <a:spcPct val="0"/>
      </a:spcAft>
      <a:defRPr sz="1200" kern="1200">
        <a:solidFill>
          <a:schemeClr val="tx1"/>
        </a:solidFill>
        <a:latin typeface="+mn-lt"/>
        <a:ea typeface="ＭＳ Ｐゴシック" charset="0"/>
        <a:cs typeface="+mn-cs"/>
      </a:defRPr>
    </a:lvl4pPr>
    <a:lvl5pPr marL="1828800" algn="l" rtl="0" eaLnBrk="0" fontAlgn="base" hangingPunct="0">
      <a:spcBef>
        <a:spcPts val="0"/>
      </a:spcBef>
      <a:spcAft>
        <a:spcPct val="0"/>
      </a:spcAft>
      <a:defRPr sz="1200" kern="1200">
        <a:solidFill>
          <a:schemeClr val="tx1"/>
        </a:solidFill>
        <a:latin typeface="+mn-lt"/>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a:solidFill>
                  <a:srgbClr val="44546A"/>
                </a:solidFill>
                <a:cs typeface="Calibri"/>
              </a:rPr>
              <a:t>1- Joint venture between Acorn Computers and Apple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a:solidFill>
                  <a:srgbClr val="44546A"/>
                </a:solidFill>
                <a:cs typeface="Calibri"/>
              </a:rPr>
              <a:t>2- Designed into first mobile phones and then smartphones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a:solidFill>
                  <a:srgbClr val="44546A"/>
                </a:solidFill>
                <a:cs typeface="Calibri"/>
              </a:rPr>
              <a:t>3- </a:t>
            </a:r>
            <a:r>
              <a:rPr lang="en-GB" sz="1200">
                <a:solidFill>
                  <a:schemeClr val="tx2"/>
                </a:solidFill>
                <a:cs typeface="Calibri"/>
              </a:rPr>
              <a:t>Now all electronic devices can use intelligent Arm technology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solidFill>
                <a:srgbClr val="000000"/>
              </a:solidFill>
              <a:cs typeface="Calibri" panose="020F0502020204030204" pitchFamily="34" charset="0"/>
            </a:endParaRPr>
          </a:p>
        </p:txBody>
      </p:sp>
      <p:sp>
        <p:nvSpPr>
          <p:cNvPr id="4" name="Slide Number Placeholder 3"/>
          <p:cNvSpPr>
            <a:spLocks noGrp="1"/>
          </p:cNvSpPr>
          <p:nvPr>
            <p:ph type="sldNum" sz="quarter" idx="5"/>
          </p:nvPr>
        </p:nvSpPr>
        <p:spPr/>
        <p:txBody>
          <a:bodyPr/>
          <a:lstStyle/>
          <a:p>
            <a:fld id="{04A598F9-9193-E140-BF2B-D07065C96D20}" type="slidenum">
              <a:rPr lang="en-US" smtClean="0"/>
              <a:t>4</a:t>
            </a:fld>
            <a:endParaRPr lang="en-US"/>
          </a:p>
        </p:txBody>
      </p:sp>
    </p:spTree>
    <p:extLst>
      <p:ext uri="{BB962C8B-B14F-4D97-AF65-F5344CB8AC3E}">
        <p14:creationId xmlns:p14="http://schemas.microsoft.com/office/powerpoint/2010/main" val="6121730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kern="1200" dirty="0">
              <a:solidFill>
                <a:schemeClr val="tx1"/>
              </a:solidFill>
              <a:effectLst/>
              <a:latin typeface="+mn-lt"/>
              <a:ea typeface="ＭＳ Ｐゴシック" charset="0"/>
              <a:cs typeface="ＭＳ Ｐゴシック" charset="0"/>
            </a:endParaRPr>
          </a:p>
        </p:txBody>
      </p:sp>
      <p:sp>
        <p:nvSpPr>
          <p:cNvPr id="4" name="Slide Number Placeholder 3"/>
          <p:cNvSpPr>
            <a:spLocks noGrp="1"/>
          </p:cNvSpPr>
          <p:nvPr>
            <p:ph type="sldNum" sz="quarter" idx="5"/>
          </p:nvPr>
        </p:nvSpPr>
        <p:spPr/>
        <p:txBody>
          <a:bodyPr/>
          <a:lstStyle/>
          <a:p>
            <a:fld id="{04A598F9-9193-E140-BF2B-D07065C96D20}" type="slidenum">
              <a:rPr lang="en-US" smtClean="0"/>
              <a:t>14</a:t>
            </a:fld>
            <a:endParaRPr lang="en-US"/>
          </a:p>
        </p:txBody>
      </p:sp>
    </p:spTree>
    <p:extLst>
      <p:ext uri="{BB962C8B-B14F-4D97-AF65-F5344CB8AC3E}">
        <p14:creationId xmlns:p14="http://schemas.microsoft.com/office/powerpoint/2010/main" val="41213842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ED05C12-C9C4-4501-9C72-D2E25191FC36}" type="slidenum">
              <a:rPr lang="en-US" altLang="en-US" smtClean="0"/>
              <a:pPr>
                <a:defRPr/>
              </a:pPr>
              <a:t>15</a:t>
            </a:fld>
            <a:endParaRPr lang="en-US" altLang="en-US"/>
          </a:p>
        </p:txBody>
      </p:sp>
    </p:spTree>
    <p:extLst>
      <p:ext uri="{BB962C8B-B14F-4D97-AF65-F5344CB8AC3E}">
        <p14:creationId xmlns:p14="http://schemas.microsoft.com/office/powerpoint/2010/main" val="27224242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306002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g5d9d729905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8" name="Google Shape;88;g5d9d729905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522855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4092034B-F6F6-FC48-9C15-FC137739BF57}" type="slidenum">
              <a:rPr lang="en-US" altLang="en-US" smtClean="0"/>
              <a:pPr>
                <a:defRPr/>
              </a:pPr>
              <a:t>20</a:t>
            </a:fld>
            <a:endParaRPr lang="en-US" altLang="en-US"/>
          </a:p>
        </p:txBody>
      </p:sp>
    </p:spTree>
    <p:extLst>
      <p:ext uri="{BB962C8B-B14F-4D97-AF65-F5344CB8AC3E}">
        <p14:creationId xmlns:p14="http://schemas.microsoft.com/office/powerpoint/2010/main" val="34121259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4092034B-F6F6-FC48-9C15-FC137739BF57}" type="slidenum">
              <a:rPr lang="en-US" altLang="en-US" smtClean="0"/>
              <a:pPr>
                <a:defRPr/>
              </a:pPr>
              <a:t>21</a:t>
            </a:fld>
            <a:endParaRPr lang="en-US" altLang="en-US"/>
          </a:p>
        </p:txBody>
      </p:sp>
    </p:spTree>
    <p:extLst>
      <p:ext uri="{BB962C8B-B14F-4D97-AF65-F5344CB8AC3E}">
        <p14:creationId xmlns:p14="http://schemas.microsoft.com/office/powerpoint/2010/main" val="29692445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Lets start with Hardware-Constrained neural network model search : for a “Keyword spotting” use-case.</a:t>
            </a:r>
          </a:p>
        </p:txBody>
      </p:sp>
      <p:sp>
        <p:nvSpPr>
          <p:cNvPr id="4" name="Slide Number Placeholder 3"/>
          <p:cNvSpPr>
            <a:spLocks noGrp="1"/>
          </p:cNvSpPr>
          <p:nvPr>
            <p:ph type="sldNum" sz="quarter" idx="10"/>
          </p:nvPr>
        </p:nvSpPr>
        <p:spPr/>
        <p:txBody>
          <a:bodyPr/>
          <a:lstStyle/>
          <a:p>
            <a:pPr>
              <a:defRPr/>
            </a:pPr>
            <a:fld id="{4ED05C12-C9C4-4501-9C72-D2E25191FC36}" type="slidenum">
              <a:rPr lang="en-US" altLang="en-US" smtClean="0"/>
              <a:pPr>
                <a:defRPr/>
              </a:pPr>
              <a:t>22</a:t>
            </a:fld>
            <a:endParaRPr lang="en-US" altLang="en-US"/>
          </a:p>
        </p:txBody>
      </p:sp>
    </p:spTree>
    <p:extLst>
      <p:ext uri="{BB962C8B-B14F-4D97-AF65-F5344CB8AC3E}">
        <p14:creationId xmlns:p14="http://schemas.microsoft.com/office/powerpoint/2010/main" val="13643637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a:solidFill>
                  <a:schemeClr val="tx1"/>
                </a:solidFill>
                <a:effectLst/>
                <a:latin typeface="+mn-lt"/>
                <a:ea typeface="ＭＳ Ｐゴシック" charset="0"/>
                <a:cs typeface="ＭＳ Ｐゴシック" charset="0"/>
              </a:rPr>
              <a:t>I hope we’ve </a:t>
            </a:r>
            <a:r>
              <a:rPr lang="en-US" sz="1200" b="1" kern="1200">
                <a:solidFill>
                  <a:schemeClr val="tx1"/>
                </a:solidFill>
                <a:effectLst/>
                <a:latin typeface="+mn-lt"/>
                <a:ea typeface="ＭＳ Ｐゴシック" charset="0"/>
                <a:cs typeface="ＭＳ Ｐゴシック" charset="0"/>
              </a:rPr>
              <a:t>established</a:t>
            </a:r>
            <a:r>
              <a:rPr lang="en-US" sz="1200" kern="1200">
                <a:solidFill>
                  <a:schemeClr val="tx1"/>
                </a:solidFill>
                <a:effectLst/>
                <a:latin typeface="+mn-lt"/>
                <a:ea typeface="ＭＳ Ｐゴシック" charset="0"/>
                <a:cs typeface="ＭＳ Ｐゴシック" charset="0"/>
              </a:rPr>
              <a:t>, that it is important to </a:t>
            </a:r>
            <a:r>
              <a:rPr lang="en-US" sz="1200" b="1" kern="1200">
                <a:solidFill>
                  <a:schemeClr val="tx1"/>
                </a:solidFill>
                <a:effectLst/>
                <a:latin typeface="+mn-lt"/>
                <a:ea typeface="ＭＳ Ｐゴシック" charset="0"/>
                <a:cs typeface="ＭＳ Ｐゴシック" charset="0"/>
              </a:rPr>
              <a:t>drive</a:t>
            </a:r>
            <a:r>
              <a:rPr lang="en-US" sz="1200" kern="1200">
                <a:solidFill>
                  <a:schemeClr val="tx1"/>
                </a:solidFill>
                <a:effectLst/>
                <a:latin typeface="+mn-lt"/>
                <a:ea typeface="ＭＳ Ｐゴシック" charset="0"/>
                <a:cs typeface="ＭＳ Ｐゴシック" charset="0"/>
              </a:rPr>
              <a:t> increasing </a:t>
            </a:r>
            <a:r>
              <a:rPr lang="en-US" sz="1200" b="1" kern="1200">
                <a:solidFill>
                  <a:schemeClr val="tx1"/>
                </a:solidFill>
                <a:effectLst/>
                <a:latin typeface="+mn-lt"/>
                <a:ea typeface="ＭＳ Ｐゴシック" charset="0"/>
                <a:cs typeface="ＭＳ Ｐゴシック" charset="0"/>
              </a:rPr>
              <a:t>intelligence</a:t>
            </a:r>
            <a:r>
              <a:rPr lang="en-US" sz="1200" kern="1200">
                <a:solidFill>
                  <a:schemeClr val="tx1"/>
                </a:solidFill>
                <a:effectLst/>
                <a:latin typeface="+mn-lt"/>
                <a:ea typeface="ＭＳ Ｐゴシック" charset="0"/>
                <a:cs typeface="ＭＳ Ｐゴシック" charset="0"/>
              </a:rPr>
              <a:t> </a:t>
            </a:r>
            <a:r>
              <a:rPr lang="en-US" sz="1200" b="1" kern="1200">
                <a:solidFill>
                  <a:schemeClr val="tx1"/>
                </a:solidFill>
                <a:effectLst/>
                <a:latin typeface="+mn-lt"/>
                <a:ea typeface="ＭＳ Ｐゴシック" charset="0"/>
                <a:cs typeface="ＭＳ Ｐゴシック" charset="0"/>
              </a:rPr>
              <a:t>from</a:t>
            </a:r>
            <a:r>
              <a:rPr lang="en-US" sz="1200" kern="1200">
                <a:solidFill>
                  <a:schemeClr val="tx1"/>
                </a:solidFill>
                <a:effectLst/>
                <a:latin typeface="+mn-lt"/>
                <a:ea typeface="ＭＳ Ｐゴシック" charset="0"/>
                <a:cs typeface="ＭＳ Ｐゴシック" charset="0"/>
              </a:rPr>
              <a:t> the </a:t>
            </a:r>
            <a:r>
              <a:rPr lang="en-US" sz="1200" b="1" kern="1200">
                <a:solidFill>
                  <a:schemeClr val="tx1"/>
                </a:solidFill>
                <a:effectLst/>
                <a:latin typeface="+mn-lt"/>
                <a:ea typeface="ＭＳ Ｐゴシック" charset="0"/>
                <a:cs typeface="ＭＳ Ｐゴシック" charset="0"/>
              </a:rPr>
              <a:t>center</a:t>
            </a:r>
            <a:r>
              <a:rPr lang="en-US" sz="1200" kern="1200">
                <a:solidFill>
                  <a:schemeClr val="tx1"/>
                </a:solidFill>
                <a:effectLst/>
                <a:latin typeface="+mn-lt"/>
                <a:ea typeface="ＭＳ Ｐゴシック" charset="0"/>
                <a:cs typeface="ＭＳ Ｐゴシック" charset="0"/>
              </a:rPr>
              <a:t> of the network </a:t>
            </a:r>
            <a:r>
              <a:rPr lang="en-US" sz="1200" b="1" kern="1200">
                <a:solidFill>
                  <a:schemeClr val="tx1"/>
                </a:solidFill>
                <a:effectLst/>
                <a:latin typeface="+mn-lt"/>
                <a:ea typeface="ＭＳ Ｐゴシック" charset="0"/>
                <a:cs typeface="ＭＳ Ｐゴシック" charset="0"/>
              </a:rPr>
              <a:t>to</a:t>
            </a:r>
            <a:r>
              <a:rPr lang="en-US" sz="1200" kern="1200">
                <a:solidFill>
                  <a:schemeClr val="tx1"/>
                </a:solidFill>
                <a:effectLst/>
                <a:latin typeface="+mn-lt"/>
                <a:ea typeface="ＭＳ Ｐゴシック" charset="0"/>
                <a:cs typeface="ＭＳ Ｐゴシック" charset="0"/>
              </a:rPr>
              <a:t>wards the </a:t>
            </a:r>
            <a:r>
              <a:rPr lang="en-US" sz="1200" b="1" kern="1200">
                <a:solidFill>
                  <a:schemeClr val="tx1"/>
                </a:solidFill>
                <a:effectLst/>
                <a:latin typeface="+mn-lt"/>
                <a:ea typeface="ＭＳ Ｐゴシック" charset="0"/>
                <a:cs typeface="ＭＳ Ｐゴシック" charset="0"/>
              </a:rPr>
              <a:t>edge</a:t>
            </a:r>
            <a:r>
              <a:rPr lang="en-US" sz="1200" kern="1200">
                <a:solidFill>
                  <a:schemeClr val="tx1"/>
                </a:solidFill>
                <a:effectLst/>
                <a:latin typeface="+mn-lt"/>
                <a:ea typeface="ＭＳ Ｐゴシック" charset="0"/>
                <a:cs typeface="ＭＳ Ｐゴシック" charset="0"/>
              </a:rPr>
              <a:t>.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a:solidFill>
                  <a:schemeClr val="tx1"/>
                </a:solidFill>
                <a:effectLst/>
                <a:latin typeface="+mn-lt"/>
                <a:ea typeface="ＭＳ Ｐゴシック" charset="0"/>
                <a:cs typeface="ＭＳ Ｐゴシック" charset="0"/>
              </a:rPr>
              <a:t>We have seen lots of technical and commercial reasons for wanting to do that.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kern="1200">
                <a:solidFill>
                  <a:schemeClr val="tx1"/>
                </a:solidFill>
                <a:effectLst/>
                <a:latin typeface="+mn-lt"/>
                <a:ea typeface="ＭＳ Ｐゴシック" charset="0"/>
                <a:cs typeface="ＭＳ Ｐゴシック" charset="0"/>
              </a:rPr>
              <a:t>It’s going to happen, and it is happening now.</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1200">
              <a:solidFill>
                <a:schemeClr val="tx1"/>
              </a:solidFill>
              <a:effectLst/>
              <a:latin typeface="+mn-lt"/>
              <a:ea typeface="ＭＳ Ｐゴシック" charset="0"/>
              <a:cs typeface="ＭＳ Ｐゴシック"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a:solidFill>
                  <a:schemeClr val="tx1"/>
                </a:solidFill>
                <a:effectLst/>
                <a:latin typeface="+mn-lt"/>
                <a:ea typeface="ＭＳ Ｐゴシック" charset="0"/>
                <a:cs typeface="ＭＳ Ｐゴシック" charset="0"/>
              </a:rPr>
              <a:t>The improvements in ML models and the way we implement them are actually making this a reality.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a:solidFill>
                  <a:schemeClr val="tx1"/>
                </a:solidFill>
                <a:effectLst/>
                <a:latin typeface="+mn-lt"/>
                <a:ea typeface="ＭＳ Ｐゴシック" charset="0"/>
                <a:cs typeface="ＭＳ Ｐゴシック" charset="0"/>
              </a:rPr>
              <a:t>The work we have done has proved that it can be done and there are now lots of other teams working on it, in Arm and in the rest of the ecosystem.</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1200">
              <a:solidFill>
                <a:schemeClr val="tx1"/>
              </a:solidFill>
              <a:effectLst/>
              <a:latin typeface="+mn-lt"/>
              <a:ea typeface="ＭＳ Ｐゴシック" charset="0"/>
              <a:cs typeface="ＭＳ Ｐゴシック"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a:solidFill>
                  <a:schemeClr val="tx1"/>
                </a:solidFill>
                <a:effectLst/>
                <a:latin typeface="+mn-lt"/>
                <a:ea typeface="ＭＳ Ｐゴシック" charset="0"/>
                <a:cs typeface="ＭＳ Ｐゴシック" charset="0"/>
              </a:rPr>
              <a:t>The Arm offering – software, processors, GPUs, ML accelerators and other hardware, part of project Trillium -&gt; supports a huge diversity of edge use cases like the ones we discussed today.</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1200">
              <a:solidFill>
                <a:schemeClr val="tx1"/>
              </a:solidFill>
              <a:effectLst/>
              <a:latin typeface="+mn-lt"/>
              <a:ea typeface="ＭＳ Ｐゴシック" charset="0"/>
              <a:cs typeface="ＭＳ Ｐゴシック"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a:solidFill>
                  <a:schemeClr val="tx1"/>
                </a:solidFill>
                <a:effectLst/>
                <a:latin typeface="+mn-lt"/>
                <a:ea typeface="ＭＳ Ｐゴシック" charset="0"/>
                <a:cs typeface="ＭＳ Ｐゴシック" charset="0"/>
              </a:rPr>
              <a:t>Today we focused on the low-cost low-powered always on, always aware, devices.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1200">
              <a:solidFill>
                <a:schemeClr val="tx1"/>
              </a:solidFill>
              <a:effectLst/>
              <a:latin typeface="+mn-lt"/>
              <a:ea typeface="ＭＳ Ｐゴシック" charset="0"/>
              <a:cs typeface="ＭＳ Ｐゴシック"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a:solidFill>
                  <a:schemeClr val="tx1"/>
                </a:solidFill>
                <a:effectLst/>
                <a:latin typeface="+mn-lt"/>
                <a:ea typeface="ＭＳ Ｐゴシック" charset="0"/>
                <a:cs typeface="ＭＳ Ｐゴシック" charset="0"/>
              </a:rPr>
              <a:t>And if there is only one thing that you take away from today it should probably be this:</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kern="1200">
                <a:solidFill>
                  <a:schemeClr val="tx1"/>
                </a:solidFill>
                <a:effectLst/>
                <a:latin typeface="+mn-lt"/>
                <a:ea typeface="ＭＳ Ｐゴシック" charset="0"/>
                <a:cs typeface="ＭＳ Ｐゴシック" charset="0"/>
              </a:rPr>
              <a:t>If you take the time to choose a model with care the benefits of doing machine learning on resource constrained edge devices, is huge!</a:t>
            </a:r>
          </a:p>
          <a:p>
            <a:endParaRPr lang="en-US"/>
          </a:p>
        </p:txBody>
      </p:sp>
      <p:sp>
        <p:nvSpPr>
          <p:cNvPr id="4" name="Slide Number Placeholder 3"/>
          <p:cNvSpPr>
            <a:spLocks noGrp="1"/>
          </p:cNvSpPr>
          <p:nvPr>
            <p:ph type="sldNum" sz="quarter" idx="5"/>
          </p:nvPr>
        </p:nvSpPr>
        <p:spPr/>
        <p:txBody>
          <a:bodyPr/>
          <a:lstStyle/>
          <a:p>
            <a:fld id="{7F0D4F6E-2A36-4DC0-BD44-7D58B5331B85}" type="slidenum">
              <a:rPr lang="en-US" altLang="en-US" smtClean="0"/>
              <a:pPr/>
              <a:t>26</a:t>
            </a:fld>
            <a:endParaRPr lang="en-US" altLang="en-US"/>
          </a:p>
        </p:txBody>
      </p:sp>
    </p:spTree>
    <p:extLst>
      <p:ext uri="{BB962C8B-B14F-4D97-AF65-F5344CB8AC3E}">
        <p14:creationId xmlns:p14="http://schemas.microsoft.com/office/powerpoint/2010/main" val="36122941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4092034B-F6F6-FC48-9C15-FC137739BF57}" type="slidenum">
              <a:rPr lang="en-US" altLang="en-US" smtClean="0"/>
              <a:pPr>
                <a:defRPr/>
              </a:pPr>
              <a:t>31</a:t>
            </a:fld>
            <a:endParaRPr lang="en-US" altLang="en-US"/>
          </a:p>
        </p:txBody>
      </p:sp>
    </p:spTree>
    <p:extLst>
      <p:ext uri="{BB962C8B-B14F-4D97-AF65-F5344CB8AC3E}">
        <p14:creationId xmlns:p14="http://schemas.microsoft.com/office/powerpoint/2010/main" val="32588591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6188" y="857250"/>
            <a:ext cx="4114800" cy="2314575"/>
          </a:xfrm>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ＭＳ Ｐゴシック" charset="0"/>
                <a:cs typeface="ＭＳ Ｐゴシック" charset="0"/>
              </a:rPr>
              <a:t>Today, over 95% of AI-enabled devices are in mobile, smart home and IoT market segments and under 5% in infrastructure. (Source: IDC Cognitive Study 2018)</a:t>
            </a:r>
            <a:endParaRPr lang="en-GB" sz="1200" b="1"/>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a:solidFill>
                  <a:schemeClr val="tx1"/>
                </a:solidFill>
                <a:effectLst/>
                <a:latin typeface="+mn-lt"/>
                <a:ea typeface="ＭＳ Ｐゴシック" charset="0"/>
                <a:cs typeface="ＭＳ Ｐゴシック" charset="0"/>
              </a:rPr>
              <a:t>From this we conclude, that over 90% of the AI-enabled units being shipped today are based on Arm architecture.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1200">
              <a:solidFill>
                <a:schemeClr val="tx1"/>
              </a:solidFill>
              <a:effectLst/>
              <a:latin typeface="+mn-lt"/>
              <a:ea typeface="ＭＳ Ｐゴシック" charset="0"/>
              <a:cs typeface="ＭＳ Ｐゴシック"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a:solidFill>
                  <a:schemeClr val="tx1"/>
                </a:solidFill>
                <a:effectLst/>
                <a:latin typeface="+mn-lt"/>
                <a:ea typeface="ＭＳ Ｐゴシック" charset="0"/>
                <a:cs typeface="ＭＳ Ｐゴシック" charset="0"/>
              </a:rPr>
              <a:t>The software, processors, GPUs, ML accelerators and other hardware, that we offer as part of project Trillium -&gt; supports a huge diversity of edge use cases like the ones you can see here.</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1200">
              <a:solidFill>
                <a:schemeClr val="tx1"/>
              </a:solidFill>
              <a:effectLst/>
              <a:latin typeface="+mn-lt"/>
              <a:ea typeface="ＭＳ Ｐゴシック" charset="0"/>
              <a:cs typeface="ＭＳ Ｐゴシック"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a:solidFill>
                  <a:schemeClr val="tx1"/>
                </a:solidFill>
                <a:effectLst/>
                <a:latin typeface="+mn-lt"/>
                <a:ea typeface="ＭＳ Ｐゴシック" charset="0"/>
                <a:cs typeface="ＭＳ Ｐゴシック" charset="0"/>
              </a:rPr>
              <a:t>Today we will focus on the low-cost low-powered always on, always aware, devices. </a:t>
            </a:r>
            <a:endParaRPr lang="en-US"/>
          </a:p>
          <a:p>
            <a:pPr defTabSz="217719">
              <a:spcBef>
                <a:spcPts val="571"/>
              </a:spcBef>
              <a:defRPr/>
            </a:pPr>
            <a:endParaRPr lang="en-GB" sz="1200">
              <a:solidFill>
                <a:srgbClr val="333E48"/>
              </a:solidFill>
              <a:latin typeface="Lato Light"/>
            </a:endParaRPr>
          </a:p>
          <a:p>
            <a:pPr defTabSz="217719">
              <a:spcBef>
                <a:spcPts val="571"/>
              </a:spcBef>
              <a:defRPr/>
            </a:pPr>
            <a:endParaRPr lang="en-GB" sz="1200">
              <a:solidFill>
                <a:srgbClr val="333E48"/>
              </a:solidFill>
              <a:latin typeface="Lato Light"/>
            </a:endParaRPr>
          </a:p>
          <a:p>
            <a:pPr defTabSz="217719">
              <a:spcBef>
                <a:spcPts val="571"/>
              </a:spcBef>
              <a:defRPr/>
            </a:pPr>
            <a:r>
              <a:rPr lang="en-GB" sz="1200">
                <a:solidFill>
                  <a:srgbClr val="333E48"/>
                </a:solidFill>
                <a:latin typeface="Lato Light"/>
              </a:rPr>
              <a:t>Deliver use cases with multiple hardware solutions </a:t>
            </a:r>
          </a:p>
          <a:p>
            <a:pPr defTabSz="217719">
              <a:spcBef>
                <a:spcPts val="571"/>
              </a:spcBef>
              <a:defRPr/>
            </a:pPr>
            <a:r>
              <a:rPr lang="en-GB" sz="1200">
                <a:solidFill>
                  <a:srgbClr val="333E48"/>
                </a:solidFill>
                <a:latin typeface="Lato Light"/>
              </a:rPr>
              <a:t>Choose best balance of ML performance versus capabilities per use case</a:t>
            </a:r>
            <a:endParaRPr lang="en-GB" altLang="en-US">
              <a:solidFill>
                <a:schemeClr val="bg1"/>
              </a:solidFill>
            </a:endParaRPr>
          </a:p>
          <a:p>
            <a:pPr marL="342900" indent="-342900">
              <a:buClr>
                <a:srgbClr val="0092C0"/>
              </a:buClr>
              <a:buSzPct val="80000"/>
              <a:buFont typeface="Arial" panose="020B0604020202020204" pitchFamily="34" charset="0"/>
              <a:buChar char="•"/>
            </a:pPr>
            <a:endParaRPr lang="en-GB" altLang="en-US">
              <a:solidFill>
                <a:schemeClr val="bg1"/>
              </a:solidFill>
            </a:endParaRPr>
          </a:p>
          <a:p>
            <a:pPr marL="342900" indent="-342900">
              <a:buClr>
                <a:srgbClr val="0092C0"/>
              </a:buClr>
              <a:buSzPct val="80000"/>
              <a:buFont typeface="Arial" panose="020B0604020202020204" pitchFamily="34" charset="0"/>
              <a:buChar char="•"/>
            </a:pPr>
            <a:r>
              <a:rPr lang="en-GB" altLang="en-US">
                <a:solidFill>
                  <a:schemeClr val="bg1"/>
                </a:solidFill>
              </a:rPr>
              <a:t>NPUs are highest performance</a:t>
            </a:r>
          </a:p>
          <a:p>
            <a:pPr marL="342900" indent="-342900">
              <a:buClr>
                <a:srgbClr val="0092C0"/>
              </a:buClr>
              <a:buSzPct val="80000"/>
              <a:buFont typeface="Arial" panose="020B0604020202020204" pitchFamily="34" charset="0"/>
              <a:buChar char="•"/>
            </a:pPr>
            <a:r>
              <a:rPr lang="en-GB" altLang="en-US">
                <a:solidFill>
                  <a:schemeClr val="bg1"/>
                </a:solidFill>
              </a:rPr>
              <a:t>Cortex-M MCUs lowest power and cost</a:t>
            </a:r>
          </a:p>
          <a:p>
            <a:pPr marL="342900" indent="-342900">
              <a:buClr>
                <a:srgbClr val="0092C0"/>
              </a:buClr>
              <a:buSzPct val="80000"/>
              <a:buFont typeface="Arial" panose="020B0604020202020204" pitchFamily="34" charset="0"/>
              <a:buChar char="•"/>
            </a:pPr>
            <a:endParaRPr lang="en-GB" altLang="en-US">
              <a:solidFill>
                <a:schemeClr val="bg1"/>
              </a:solidFill>
            </a:endParaRPr>
          </a:p>
          <a:p>
            <a:pPr>
              <a:defRPr/>
            </a:pPr>
            <a:r>
              <a:rPr lang="en-US" kern="1200">
                <a:effectLst/>
                <a:latin typeface="+mn-lt"/>
                <a:ea typeface="ＭＳ Ｐゴシック" charset="0"/>
                <a:cs typeface="ＭＳ Ｐゴシック" charset="0"/>
              </a:rPr>
              <a:t>“Nearly all mobile inference run on CPUs” Facebook paper: </a:t>
            </a:r>
            <a:r>
              <a:rPr lang="en-US" i="1" kern="1200">
                <a:effectLst/>
                <a:latin typeface="+mn-lt"/>
                <a:ea typeface="ＭＳ Ｐゴシック" charset="0"/>
                <a:cs typeface="ＭＳ Ｐゴシック" charset="0"/>
              </a:rPr>
              <a:t>Machine Learning at Facebook: Understanding Inference at the Edge</a:t>
            </a:r>
            <a:r>
              <a:rPr lang="en-US" i="0" kern="1200">
                <a:effectLst/>
                <a:latin typeface="+mn-lt"/>
                <a:ea typeface="ＭＳ Ｐゴシック" charset="0"/>
                <a:cs typeface="ＭＳ Ｐゴシック" charset="0"/>
              </a:rPr>
              <a:t> Facebook Research paper January 2019 https://research.fb.com/wp-content/uploads/2018/12/Machine-Learning-at-Facebook-Understanding-Inference-at-the-Edge.pdf and https://research.fb.com/publications/machine-learning-at-facebook-understanding-inference-at-the-edge/ and</a:t>
            </a:r>
          </a:p>
          <a:p>
            <a:pPr>
              <a:defRPr/>
            </a:pPr>
            <a:r>
              <a:rPr lang="en-US" kern="1200">
                <a:effectLst/>
                <a:latin typeface="+mn-lt"/>
                <a:ea typeface="ＭＳ Ｐゴシック" charset="0"/>
                <a:cs typeface="ＭＳ Ｐゴシック" charset="0"/>
              </a:rPr>
              <a:t>https://www.zdnet.com/article/how-facebook-deals-with-the-fact-ai-is-a-mess-on-smartphones/ </a:t>
            </a:r>
          </a:p>
          <a:p>
            <a:pPr marL="342900" indent="-342900">
              <a:buClr>
                <a:srgbClr val="0092C0"/>
              </a:buClr>
              <a:buSzPct val="80000"/>
              <a:buFont typeface="Arial" panose="020B0604020202020204" pitchFamily="34" charset="0"/>
              <a:buChar char="•"/>
            </a:pPr>
            <a:endParaRPr lang="en-GB" altLang="en-US">
              <a:solidFill>
                <a:schemeClr val="bg1"/>
              </a:solidFill>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900" kern="1200">
              <a:solidFill>
                <a:schemeClr val="tx1"/>
              </a:solidFill>
              <a:effectLst/>
              <a:latin typeface="+mn-lt"/>
              <a:ea typeface="ＭＳ Ｐゴシック" charset="0"/>
              <a:cs typeface="ＭＳ Ｐゴシック" charset="0"/>
            </a:endParaRPr>
          </a:p>
          <a:p>
            <a:pPr defTabSz="966511"/>
            <a:r>
              <a:rPr lang="en-US" b="1"/>
              <a:t>Main message: ML edge requires a mass-market, scalable platform for trillions of devices </a:t>
            </a:r>
          </a:p>
          <a:p>
            <a:pPr marL="171450" lvl="0" indent="-171450">
              <a:buFont typeface="Arial" panose="020B0604020202020204" pitchFamily="34" charset="0"/>
              <a:buChar char="•"/>
            </a:pPr>
            <a:r>
              <a:rPr lang="en-GB" sz="900" kern="1200">
                <a:solidFill>
                  <a:schemeClr val="tx1"/>
                </a:solidFill>
                <a:effectLst/>
                <a:latin typeface="+mn-lt"/>
                <a:ea typeface="ＭＳ Ｐゴシック" charset="0"/>
                <a:cs typeface="ＭＳ Ｐゴシック" charset="0"/>
              </a:rPr>
              <a:t>You can run ML on existing Arm CPU and GPU platforms – you don’t need a dedicated accelerator</a:t>
            </a:r>
            <a:endParaRPr lang="en-US" sz="900" kern="1200">
              <a:solidFill>
                <a:schemeClr val="tx1"/>
              </a:solidFill>
              <a:effectLst/>
              <a:latin typeface="+mn-lt"/>
              <a:ea typeface="ＭＳ Ｐゴシック" charset="0"/>
              <a:cs typeface="ＭＳ Ｐゴシック" charset="0"/>
            </a:endParaRPr>
          </a:p>
          <a:p>
            <a:pPr marL="171450" lvl="0" indent="-171450">
              <a:buFont typeface="Arial" panose="020B0604020202020204" pitchFamily="34" charset="0"/>
              <a:buChar char="•"/>
            </a:pPr>
            <a:r>
              <a:rPr lang="en-GB" sz="900" kern="1200">
                <a:solidFill>
                  <a:schemeClr val="tx1"/>
                </a:solidFill>
                <a:effectLst/>
                <a:latin typeface="+mn-lt"/>
                <a:ea typeface="ＭＳ Ｐゴシック" charset="0"/>
                <a:cs typeface="ＭＳ Ｐゴシック" charset="0"/>
              </a:rPr>
              <a:t>ML Accelerators enable new use cases which weren’t possible before (anything with a tick in the fourth column)</a:t>
            </a:r>
            <a:endParaRPr lang="en-US" sz="900" kern="1200">
              <a:solidFill>
                <a:schemeClr val="tx1"/>
              </a:solidFill>
              <a:effectLst/>
              <a:latin typeface="+mn-lt"/>
              <a:ea typeface="ＭＳ Ｐゴシック" charset="0"/>
              <a:cs typeface="ＭＳ Ｐゴシック" charset="0"/>
            </a:endParaRPr>
          </a:p>
          <a:p>
            <a:pPr marL="171450" lvl="0" indent="-171450">
              <a:buFont typeface="Arial" panose="020B0604020202020204" pitchFamily="34" charset="0"/>
              <a:buChar char="•"/>
            </a:pPr>
            <a:r>
              <a:rPr lang="en-GB" sz="900" kern="1200">
                <a:solidFill>
                  <a:schemeClr val="tx1"/>
                </a:solidFill>
                <a:effectLst/>
                <a:latin typeface="+mn-lt"/>
                <a:ea typeface="ＭＳ Ｐゴシック" charset="0"/>
                <a:cs typeface="ＭＳ Ｐゴシック" charset="0"/>
              </a:rPr>
              <a:t>You want a smooth transition between these devices, and so need Arm NN</a:t>
            </a:r>
            <a:endParaRPr lang="en-US" sz="900" kern="1200">
              <a:solidFill>
                <a:schemeClr val="tx1"/>
              </a:solidFill>
              <a:effectLst/>
              <a:latin typeface="+mn-lt"/>
              <a:ea typeface="ＭＳ Ｐゴシック" charset="0"/>
              <a:cs typeface="ＭＳ Ｐゴシック" charset="0"/>
            </a:endParaRPr>
          </a:p>
          <a:p>
            <a:pPr marL="181221" indent="-181221" defTabSz="966511">
              <a:buFont typeface="Arial" panose="020B0604020202020204" pitchFamily="34" charset="0"/>
              <a:buChar char="•"/>
            </a:pPr>
            <a:endParaRPr lang="en-US" sz="900" kern="1200">
              <a:solidFill>
                <a:schemeClr val="tx1"/>
              </a:solidFill>
              <a:latin typeface="+mn-lt"/>
              <a:ea typeface="ＭＳ Ｐゴシック" charset="0"/>
              <a:cs typeface="ＭＳ Ｐゴシック" charset="0"/>
            </a:endParaRPr>
          </a:p>
          <a:p>
            <a:pPr marL="181221" indent="-181221" defTabSz="966511">
              <a:buFont typeface="Arial" panose="020B0604020202020204" pitchFamily="34" charset="0"/>
              <a:buChar char="•"/>
            </a:pPr>
            <a:r>
              <a:rPr lang="en-US" sz="900" kern="1200">
                <a:solidFill>
                  <a:schemeClr val="tx1"/>
                </a:solidFill>
                <a:latin typeface="+mn-lt"/>
                <a:ea typeface="ＭＳ Ｐゴシック" charset="0"/>
                <a:cs typeface="ＭＳ Ｐゴシック" charset="0"/>
              </a:rPr>
              <a:t>All these edge devices from cars to smartphones, and even servers as Drew said yesterday, are battery constrained.  Here are some examples of applications mapped to the typical ML Hardware required.  However, remember there isn’t one ML workload.  What ML demands is to mix and match workloads across a scalable HW platform.  Pick which hardware is best to use</a:t>
            </a:r>
          </a:p>
          <a:p>
            <a:pPr marL="181221" indent="-181221" defTabSz="966511">
              <a:buFont typeface="Arial" panose="020B0604020202020204" pitchFamily="34" charset="0"/>
              <a:buChar char="•"/>
            </a:pPr>
            <a:r>
              <a:rPr lang="en-US" sz="900" kern="1200">
                <a:solidFill>
                  <a:schemeClr val="tx1"/>
                </a:solidFill>
                <a:latin typeface="+mn-lt"/>
                <a:ea typeface="ＭＳ Ｐゴシック" charset="0"/>
                <a:cs typeface="ＭＳ Ｐゴシック" charset="0"/>
              </a:rPr>
              <a:t>Most use cases today run Arm CPUs or CPUS and GPUs only.  </a:t>
            </a:r>
            <a:r>
              <a:rPr lang="en-GB" sz="900" kern="1200">
                <a:solidFill>
                  <a:schemeClr val="tx1"/>
                </a:solidFill>
                <a:latin typeface="+mn-lt"/>
                <a:ea typeface="ＭＳ Ｐゴシック" charset="0"/>
                <a:cs typeface="ＭＳ Ｐゴシック" charset="0"/>
              </a:rPr>
              <a:t>You don’t always have, or need, an accelerator. And the cloud isn’t always accessible quickly.  With the choice of hardware, it’s a question of </a:t>
            </a:r>
            <a:r>
              <a:rPr lang="en-GB" sz="900" kern="1200" err="1">
                <a:solidFill>
                  <a:schemeClr val="tx1"/>
                </a:solidFill>
                <a:latin typeface="+mn-lt"/>
                <a:ea typeface="ＭＳ Ｐゴシック" charset="0"/>
                <a:cs typeface="ＭＳ Ｐゴシック" charset="0"/>
              </a:rPr>
              <a:t>tradeoffs</a:t>
            </a:r>
            <a:r>
              <a:rPr lang="en-GB" sz="900" kern="1200">
                <a:solidFill>
                  <a:schemeClr val="tx1"/>
                </a:solidFill>
                <a:latin typeface="+mn-lt"/>
                <a:ea typeface="ＭＳ Ｐゴシック" charset="0"/>
                <a:cs typeface="ＭＳ Ｐゴシック" charset="0"/>
              </a:rPr>
              <a:t>.  </a:t>
            </a:r>
            <a:endParaRPr lang="en-US" sz="900" kern="1200">
              <a:solidFill>
                <a:schemeClr val="tx1"/>
              </a:solidFill>
              <a:latin typeface="+mn-lt"/>
              <a:ea typeface="ＭＳ Ｐゴシック" charset="0"/>
              <a:cs typeface="ＭＳ Ｐゴシック" charset="0"/>
            </a:endParaRPr>
          </a:p>
          <a:p>
            <a:pPr marL="181221" indent="-181221" defTabSz="966511">
              <a:buFont typeface="Arial" panose="020B0604020202020204" pitchFamily="34" charset="0"/>
              <a:buChar char="•"/>
            </a:pPr>
            <a:r>
              <a:rPr lang="en-US" sz="900" kern="1200">
                <a:solidFill>
                  <a:schemeClr val="tx1"/>
                </a:solidFill>
                <a:latin typeface="+mn-lt"/>
                <a:ea typeface="ＭＳ Ｐゴシック" charset="0"/>
                <a:cs typeface="ＭＳ Ｐゴシック" charset="0"/>
              </a:rPr>
              <a:t>ADD TECHNICAL BENEFITS OF WHY CPUs do ML well.  Most ML applications start with the CPU….Many times a CPU is all you need</a:t>
            </a:r>
          </a:p>
          <a:p>
            <a:pPr marL="181221" indent="-181221" defTabSz="966511">
              <a:buFont typeface="Arial" panose="020B0604020202020204" pitchFamily="34" charset="0"/>
              <a:buChar char="•"/>
            </a:pPr>
            <a:r>
              <a:rPr lang="en-US" sz="900" kern="1200">
                <a:solidFill>
                  <a:schemeClr val="tx1"/>
                </a:solidFill>
                <a:latin typeface="+mn-lt"/>
                <a:ea typeface="ＭＳ Ｐゴシック" charset="0"/>
                <a:cs typeface="ＭＳ Ｐゴシック" charset="0"/>
              </a:rPr>
              <a:t>ADD TECHNICAL BENEFITS OF WHY GPUs do ML well</a:t>
            </a:r>
            <a:r>
              <a:rPr lang="en-US" sz="800" kern="1200">
                <a:solidFill>
                  <a:schemeClr val="tx1"/>
                </a:solidFill>
                <a:latin typeface="+mn-lt"/>
                <a:ea typeface="ＭＳ Ｐゴシック" charset="0"/>
                <a:cs typeface="ＭＳ Ｐゴシック" charset="0"/>
              </a:rPr>
              <a:t> </a:t>
            </a:r>
            <a:r>
              <a:rPr lang="en-US" sz="900" kern="1200">
                <a:solidFill>
                  <a:schemeClr val="tx1"/>
                </a:solidFill>
                <a:latin typeface="+mn-lt"/>
                <a:ea typeface="ＭＳ Ｐゴシック" charset="0"/>
                <a:cs typeface="ＭＳ Ｐゴシック" charset="0"/>
              </a:rPr>
              <a:t>…. Many times a CPU and GPU is all you need</a:t>
            </a:r>
          </a:p>
          <a:p>
            <a:pPr marL="181221" indent="-181221" defTabSz="966511">
              <a:buFont typeface="Arial" panose="020B0604020202020204" pitchFamily="34" charset="0"/>
              <a:buChar char="•"/>
            </a:pPr>
            <a:r>
              <a:rPr lang="en-US"/>
              <a:t>Some will transition to needing dedicated ML hardware.  Accelerators need to support many different markets, and will come in many different forms.  </a:t>
            </a:r>
            <a:r>
              <a:rPr lang="en-GB"/>
              <a:t>We need to move workloads between devices. We need to move workloads to different accelerators.  </a:t>
            </a:r>
            <a:r>
              <a:rPr lang="en-US" sz="800"/>
              <a:t> </a:t>
            </a:r>
          </a:p>
          <a:p>
            <a:pPr marL="181221" indent="-181221" defTabSz="966511">
              <a:buFont typeface="Arial" panose="020B0604020202020204" pitchFamily="34" charset="0"/>
              <a:buChar char="•"/>
            </a:pPr>
            <a:r>
              <a:rPr lang="en-US" b="1"/>
              <a:t>Transition:  </a:t>
            </a:r>
            <a:r>
              <a:rPr lang="en-US"/>
              <a:t>Now that I’ve given some of the important technical requirements of CPUs and GPUs and some of the use cases where they perform best with ML, what’s important for dedicated ML hardware?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900" kern="1200">
              <a:solidFill>
                <a:schemeClr val="tx1"/>
              </a:solidFill>
              <a:effectLst/>
              <a:latin typeface="+mn-lt"/>
              <a:ea typeface="ＭＳ Ｐゴシック" charset="0"/>
              <a:cs typeface="ＭＳ Ｐゴシック"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900" kern="1200">
                <a:solidFill>
                  <a:schemeClr val="tx1"/>
                </a:solidFill>
                <a:effectLst/>
                <a:latin typeface="+mn-lt"/>
                <a:ea typeface="ＭＳ Ｐゴシック" charset="0"/>
                <a:cs typeface="ＭＳ Ｐゴシック" charset="0"/>
              </a:rPr>
              <a:t>Notes description:</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GB" sz="900" kern="1200">
                <a:solidFill>
                  <a:srgbClr val="FFFF00"/>
                </a:solidFill>
                <a:latin typeface="+mn-lt"/>
                <a:ea typeface="ＭＳ Ｐゴシック" charset="0"/>
                <a:cs typeface="ＭＳ Ｐゴシック" charset="0"/>
              </a:rPr>
              <a:t>Pattern training: i.e. like a Nest thermostat that learns when want temperature that you typically like your home set at different times</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GB" sz="900" kern="1200">
                <a:solidFill>
                  <a:srgbClr val="FFFF00"/>
                </a:solidFill>
                <a:latin typeface="+mn-lt"/>
                <a:ea typeface="ＭＳ Ｐゴシック" charset="0"/>
                <a:cs typeface="ＭＳ Ｐゴシック" charset="0"/>
              </a:rPr>
              <a:t>Mali has a server design win with Tencent based on </a:t>
            </a:r>
            <a:r>
              <a:rPr lang="en-GB" sz="900" kern="1200" err="1">
                <a:solidFill>
                  <a:srgbClr val="FFFF00"/>
                </a:solidFill>
                <a:latin typeface="+mn-lt"/>
                <a:ea typeface="ＭＳ Ｐゴシック" charset="0"/>
                <a:cs typeface="ＭＳ Ｐゴシック" charset="0"/>
              </a:rPr>
              <a:t>HiSilicon</a:t>
            </a:r>
            <a:r>
              <a:rPr lang="en-GB" sz="900" kern="1200">
                <a:solidFill>
                  <a:srgbClr val="FFFF00"/>
                </a:solidFill>
                <a:latin typeface="+mn-lt"/>
                <a:ea typeface="ＭＳ Ｐゴシック" charset="0"/>
                <a:cs typeface="ＭＳ Ｐゴシック" charset="0"/>
              </a:rPr>
              <a:t> -- NDA</a:t>
            </a:r>
          </a:p>
          <a:p>
            <a:endParaRPr lang="en-GB"/>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ED05C12-C9C4-4501-9C72-D2E25191FC36}"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alt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762999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GB" dirty="0"/>
              <a:t>… Terminology</a:t>
            </a:r>
            <a:r>
              <a:rPr lang="en-GB" baseline="0" dirty="0"/>
              <a:t> – in business these tend to be used loosely e.g. in China ML=AI.</a:t>
            </a:r>
          </a:p>
          <a:p>
            <a:pPr marL="0" marR="0" indent="0" algn="l" defTabSz="914400" rtl="0" eaLnBrk="0" fontAlgn="base" latinLnBrk="0" hangingPunct="0">
              <a:lnSpc>
                <a:spcPct val="100000"/>
              </a:lnSpc>
              <a:spcBef>
                <a:spcPct val="30000"/>
              </a:spcBef>
              <a:spcAft>
                <a:spcPct val="0"/>
              </a:spcAft>
              <a:buClrTx/>
              <a:buSzTx/>
              <a:buFontTx/>
              <a:buNone/>
              <a:tabLst/>
              <a:defRPr/>
            </a:pPr>
            <a:r>
              <a:rPr lang="en-GB" dirty="0"/>
              <a:t>[CLICK]</a:t>
            </a:r>
          </a:p>
          <a:p>
            <a:pPr marL="0" marR="0" indent="0" algn="l" defTabSz="914400" rtl="0" eaLnBrk="0" fontAlgn="base" latinLnBrk="0" hangingPunct="0">
              <a:lnSpc>
                <a:spcPct val="100000"/>
              </a:lnSpc>
              <a:spcBef>
                <a:spcPct val="30000"/>
              </a:spcBef>
              <a:spcAft>
                <a:spcPct val="0"/>
              </a:spcAft>
              <a:buClrTx/>
              <a:buSzTx/>
              <a:buFontTx/>
              <a:buNone/>
              <a:tabLst/>
              <a:defRPr/>
            </a:pPr>
            <a:r>
              <a:rPr lang="en-GB" dirty="0"/>
              <a:t>Training:</a:t>
            </a:r>
          </a:p>
          <a:p>
            <a:pPr marL="0" marR="0" indent="0" algn="l" defTabSz="914400" rtl="0" eaLnBrk="0" fontAlgn="base" latinLnBrk="0" hangingPunct="0">
              <a:lnSpc>
                <a:spcPct val="100000"/>
              </a:lnSpc>
              <a:spcBef>
                <a:spcPct val="30000"/>
              </a:spcBef>
              <a:spcAft>
                <a:spcPct val="0"/>
              </a:spcAft>
              <a:buClrTx/>
              <a:buSzTx/>
              <a:buFontTx/>
              <a:buNone/>
              <a:tabLst/>
              <a:defRPr/>
            </a:pPr>
            <a:r>
              <a:rPr lang="en-GB" dirty="0"/>
              <a:t>* Big Data - lots of data available via The Internet to use for training</a:t>
            </a:r>
          </a:p>
          <a:p>
            <a:pPr marL="0" marR="0" indent="0" algn="l" defTabSz="914400" rtl="0" eaLnBrk="0" fontAlgn="base" latinLnBrk="0" hangingPunct="0">
              <a:lnSpc>
                <a:spcPct val="100000"/>
              </a:lnSpc>
              <a:spcBef>
                <a:spcPct val="30000"/>
              </a:spcBef>
              <a:spcAft>
                <a:spcPct val="0"/>
              </a:spcAft>
              <a:buClrTx/>
              <a:buSzTx/>
              <a:buFontTx/>
              <a:buNone/>
              <a:tabLst/>
              <a:defRPr/>
            </a:pPr>
            <a:r>
              <a:rPr lang="en-GB" dirty="0"/>
              <a:t>* E</a:t>
            </a:r>
            <a:r>
              <a:rPr lang="en-GB" baseline="0" dirty="0"/>
              <a:t>xtremely important to ensure this is unbiased; valuable and needs to be protected</a:t>
            </a:r>
            <a:endParaRPr lang="en-GB" dirty="0"/>
          </a:p>
          <a:p>
            <a:r>
              <a:rPr lang="en-GB" dirty="0"/>
              <a:t>[CLICK]</a:t>
            </a:r>
          </a:p>
          <a:p>
            <a:r>
              <a:rPr lang="en-GB" dirty="0"/>
              <a:t>Inference:</a:t>
            </a:r>
          </a:p>
          <a:p>
            <a:r>
              <a:rPr lang="en-GB" dirty="0"/>
              <a:t>* To be robust, it relies on good quality training</a:t>
            </a:r>
          </a:p>
          <a:p>
            <a:r>
              <a:rPr lang="en-GB" dirty="0"/>
              <a:t>* Assumes a correlation between the new</a:t>
            </a:r>
            <a:r>
              <a:rPr lang="en-GB" baseline="0" dirty="0"/>
              <a:t> data and the data used for training</a:t>
            </a:r>
          </a:p>
          <a:p>
            <a:r>
              <a:rPr lang="en-GB" dirty="0"/>
              <a:t>[CLICK]</a:t>
            </a:r>
          </a:p>
          <a:p>
            <a:r>
              <a:rPr lang="en-GB" dirty="0"/>
              <a:t>* This is not an exact science – it’s all about probabilities</a:t>
            </a:r>
          </a:p>
          <a:p>
            <a:r>
              <a:rPr lang="en-GB" dirty="0"/>
              <a:t>   - very simple classification – CAT or NOT CAT</a:t>
            </a:r>
          </a:p>
          <a:p>
            <a:r>
              <a:rPr lang="en-GB" dirty="0"/>
              <a:t>   - more complex networks can provide multiple outputs</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ED05C12-C9C4-4501-9C72-D2E25191FC36}" type="slidenum">
              <a:rPr kumimoji="0" lang="en-US" altLang="en-US" sz="1200" b="0" i="0" u="none" strike="noStrike" kern="1200" cap="none" spc="0" normalizeH="0" baseline="0" noProof="0" smtClean="0">
                <a:ln>
                  <a:noFill/>
                </a:ln>
                <a:solidFill>
                  <a:prstClr val="black"/>
                </a:solidFill>
                <a:effectLst/>
                <a:uLnTx/>
                <a:uFillTx/>
                <a:latin typeface="Calibri"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en-US" altLang="en-US" sz="1200" b="0" i="0" u="none" strike="noStrike" kern="1200" cap="none" spc="0" normalizeH="0" baseline="0" noProof="0">
              <a:ln>
                <a:noFill/>
              </a:ln>
              <a:solidFill>
                <a:prstClr val="black"/>
              </a:solidFill>
              <a:effectLst/>
              <a:uLnTx/>
              <a:uFillTx/>
              <a:latin typeface="Calibri" charset="0"/>
              <a:ea typeface="ＭＳ Ｐゴシック" charset="-128"/>
              <a:cs typeface="+mn-cs"/>
            </a:endParaRPr>
          </a:p>
        </p:txBody>
      </p:sp>
    </p:spTree>
    <p:extLst>
      <p:ext uri="{BB962C8B-B14F-4D97-AF65-F5344CB8AC3E}">
        <p14:creationId xmlns:p14="http://schemas.microsoft.com/office/powerpoint/2010/main" val="5826071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333E48"/>
                </a:solidFill>
                <a:latin typeface="Arial" panose="020B0604020202020204" pitchFamily="34" charset="0"/>
                <a:cs typeface="Arial" panose="020B0604020202020204" pitchFamily="34" charset="0"/>
              </a:rPr>
              <a:t>ML performs well at ‘patterns’ of data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solidFill>
                <a:srgbClr val="333E48"/>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333E48"/>
                </a:solidFill>
                <a:latin typeface="Arial" panose="020B0604020202020204" pitchFamily="34" charset="0"/>
                <a:cs typeface="Arial" panose="020B0604020202020204" pitchFamily="34" charset="0"/>
              </a:rPr>
              <a:t>Preventive maintenance</a:t>
            </a:r>
          </a:p>
          <a:p>
            <a:endParaRPr lang="en-US" dirty="0"/>
          </a:p>
        </p:txBody>
      </p:sp>
      <p:sp>
        <p:nvSpPr>
          <p:cNvPr id="4" name="Slide Number Placeholder 3"/>
          <p:cNvSpPr>
            <a:spLocks noGrp="1"/>
          </p:cNvSpPr>
          <p:nvPr>
            <p:ph type="sldNum" sz="quarter" idx="5"/>
          </p:nvPr>
        </p:nvSpPr>
        <p:spPr/>
        <p:txBody>
          <a:bodyPr/>
          <a:lstStyle/>
          <a:p>
            <a:fld id="{04A598F9-9193-E140-BF2B-D07065C96D20}" type="slidenum">
              <a:rPr lang="en-US" smtClean="0"/>
              <a:t>7</a:t>
            </a:fld>
            <a:endParaRPr lang="en-US"/>
          </a:p>
        </p:txBody>
      </p:sp>
    </p:spTree>
    <p:extLst>
      <p:ext uri="{BB962C8B-B14F-4D97-AF65-F5344CB8AC3E}">
        <p14:creationId xmlns:p14="http://schemas.microsoft.com/office/powerpoint/2010/main" val="34529273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Time-critical </a:t>
            </a:r>
            <a:r>
              <a:rPr lang="en-US" dirty="0"/>
              <a:t>applications</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79786E7-EDAB-724E-B5AE-1BDD6B8AC677}" type="slidenum">
              <a:rPr kumimoji="0" lang="en-US" sz="1200" b="0" i="0" u="none" strike="noStrike" kern="1200" cap="none" spc="0" normalizeH="0" baseline="0" noProof="0" smtClean="0">
                <a:ln>
                  <a:noFill/>
                </a:ln>
                <a:solidFill>
                  <a:prstClr val="black"/>
                </a:solidFill>
                <a:effectLst/>
                <a:uLnTx/>
                <a:uFillTx/>
                <a:latin typeface="Calibri"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128"/>
              <a:cs typeface="+mn-cs"/>
            </a:endParaRPr>
          </a:p>
        </p:txBody>
      </p:sp>
    </p:spTree>
    <p:extLst>
      <p:ext uri="{BB962C8B-B14F-4D97-AF65-F5344CB8AC3E}">
        <p14:creationId xmlns:p14="http://schemas.microsoft.com/office/powerpoint/2010/main" val="23632712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878143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g4eca48ec3a_26_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8" name="Google Shape;238;g4eca48ec3a_26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2330784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ED05C12-C9C4-4501-9C72-D2E25191FC36}" type="slidenum">
              <a:rPr lang="en-US" altLang="en-US" smtClean="0"/>
              <a:pPr>
                <a:defRPr/>
              </a:pPr>
              <a:t>12</a:t>
            </a:fld>
            <a:endParaRPr lang="en-US" altLang="en-US"/>
          </a:p>
        </p:txBody>
      </p:sp>
    </p:spTree>
    <p:extLst>
      <p:ext uri="{BB962C8B-B14F-4D97-AF65-F5344CB8AC3E}">
        <p14:creationId xmlns:p14="http://schemas.microsoft.com/office/powerpoint/2010/main" val="19624587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dirty="0"/>
          </a:p>
        </p:txBody>
      </p:sp>
      <p:sp>
        <p:nvSpPr>
          <p:cNvPr id="4" name="Slide Number Placeholder 3"/>
          <p:cNvSpPr>
            <a:spLocks noGrp="1"/>
          </p:cNvSpPr>
          <p:nvPr>
            <p:ph type="sldNum" sz="quarter" idx="10"/>
          </p:nvPr>
        </p:nvSpPr>
        <p:spPr/>
        <p:txBody>
          <a:bodyPr/>
          <a:lstStyle/>
          <a:p>
            <a:pPr>
              <a:defRPr/>
            </a:pPr>
            <a:fld id="{4ED05C12-C9C4-4501-9C72-D2E25191FC36}" type="slidenum">
              <a:rPr lang="en-US" altLang="en-US" smtClean="0"/>
              <a:pPr>
                <a:defRPr/>
              </a:pPr>
              <a:t>13</a:t>
            </a:fld>
            <a:endParaRPr lang="en-US" altLang="en-US"/>
          </a:p>
        </p:txBody>
      </p:sp>
    </p:spTree>
    <p:extLst>
      <p:ext uri="{BB962C8B-B14F-4D97-AF65-F5344CB8AC3E}">
        <p14:creationId xmlns:p14="http://schemas.microsoft.com/office/powerpoint/2010/main" val="402595515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emf"/></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3.jpeg"/><Relationship Id="rId1" Type="http://schemas.openxmlformats.org/officeDocument/2006/relationships/slideMaster" Target="../slideMasters/slideMaster1.xml"/><Relationship Id="rId4" Type="http://schemas.openxmlformats.org/officeDocument/2006/relationships/image" Target="../media/image4.emf"/></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4.jpeg"/><Relationship Id="rId1" Type="http://schemas.openxmlformats.org/officeDocument/2006/relationships/slideMaster" Target="../slideMasters/slideMaster1.xml"/><Relationship Id="rId4" Type="http://schemas.openxmlformats.org/officeDocument/2006/relationships/image" Target="../media/image4.emf"/></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4.emf"/></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4.emf"/></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emf"/><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4.emf"/></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7.emf"/><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4.emf"/></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4.emf"/></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0.jpeg"/><Relationship Id="rId1" Type="http://schemas.openxmlformats.org/officeDocument/2006/relationships/slideMaster" Target="../slideMasters/slideMaster1.xml"/><Relationship Id="rId4" Type="http://schemas.openxmlformats.org/officeDocument/2006/relationships/image" Target="../media/image4.emf"/></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1.jpeg"/><Relationship Id="rId1" Type="http://schemas.openxmlformats.org/officeDocument/2006/relationships/slideMaster" Target="../slideMasters/slideMaster1.xml"/><Relationship Id="rId4" Type="http://schemas.openxmlformats.org/officeDocument/2006/relationships/image" Target="../media/image4.emf"/></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2.jpeg"/><Relationship Id="rId1" Type="http://schemas.openxmlformats.org/officeDocument/2006/relationships/slideMaster" Target="../slideMasters/slideMaster1.xml"/><Relationship Id="rId4" Type="http://schemas.openxmlformats.org/officeDocument/2006/relationships/image" Target="../media/image4.emf"/></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9_Section Divider slide">
    <p:bg>
      <p:bgPr>
        <a:solidFill>
          <a:schemeClr val="tx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5DE345E-C0B2-144E-821D-478353FD7BEA}"/>
              </a:ext>
            </a:extLst>
          </p:cNvPr>
          <p:cNvPicPr>
            <a:picLocks noChangeAspect="1"/>
          </p:cNvPicPr>
          <p:nvPr userDrawn="1"/>
        </p:nvPicPr>
        <p:blipFill rotWithShape="1">
          <a:blip r:embed="rId2" cstate="screen">
            <a:alphaModFix amt="81000"/>
            <a:extLst>
              <a:ext uri="{28A0092B-C50C-407E-A947-70E740481C1C}">
                <a14:useLocalDpi xmlns:a14="http://schemas.microsoft.com/office/drawing/2010/main"/>
              </a:ext>
            </a:extLst>
          </a:blip>
          <a:srcRect/>
          <a:stretch/>
        </p:blipFill>
        <p:spPr>
          <a:xfrm>
            <a:off x="0" y="-1"/>
            <a:ext cx="12191999" cy="6858001"/>
          </a:xfrm>
          <a:prstGeom prst="rect">
            <a:avLst/>
          </a:prstGeom>
        </p:spPr>
      </p:pic>
      <p:pic>
        <p:nvPicPr>
          <p:cNvPr id="13" name="Picture 12">
            <a:extLst>
              <a:ext uri="{FF2B5EF4-FFF2-40B4-BE49-F238E27FC236}">
                <a16:creationId xmlns:a16="http://schemas.microsoft.com/office/drawing/2014/main" id="{232176CF-6197-E24E-A55D-6D42685C1556}"/>
              </a:ext>
            </a:extLst>
          </p:cNvPr>
          <p:cNvPicPr>
            <a:picLocks noChangeAspect="1"/>
          </p:cNvPicPr>
          <p:nvPr userDrawn="1"/>
        </p:nvPicPr>
        <p:blipFill rotWithShape="1">
          <a:blip r:embed="rId3" cstate="screen">
            <a:alphaModFix amt="60000"/>
            <a:extLst>
              <a:ext uri="{28A0092B-C50C-407E-A947-70E740481C1C}">
                <a14:useLocalDpi xmlns:a14="http://schemas.microsoft.com/office/drawing/2010/main"/>
              </a:ext>
            </a:extLst>
          </a:blip>
          <a:srcRect l="2082" t="3803" r="2134" b="12930"/>
          <a:stretch/>
        </p:blipFill>
        <p:spPr>
          <a:xfrm>
            <a:off x="0" y="-1"/>
            <a:ext cx="12192000" cy="6857999"/>
          </a:xfrm>
          <a:prstGeom prst="rect">
            <a:avLst/>
          </a:prstGeom>
        </p:spPr>
      </p:pic>
      <p:sp>
        <p:nvSpPr>
          <p:cNvPr id="14" name="Subtitle 2">
            <a:extLst>
              <a:ext uri="{FF2B5EF4-FFF2-40B4-BE49-F238E27FC236}">
                <a16:creationId xmlns:a16="http://schemas.microsoft.com/office/drawing/2014/main" id="{764D7468-B6ED-8B46-A799-873C6CBB00EF}"/>
              </a:ext>
            </a:extLst>
          </p:cNvPr>
          <p:cNvSpPr txBox="1">
            <a:spLocks/>
          </p:cNvSpPr>
          <p:nvPr userDrawn="1"/>
        </p:nvSpPr>
        <p:spPr bwMode="auto">
          <a:xfrm>
            <a:off x="5016500" y="1952625"/>
            <a:ext cx="6307138" cy="741363"/>
          </a:xfrm>
          <a:prstGeom prst="rect">
            <a:avLst/>
          </a:prstGeom>
          <a:noFill/>
          <a:ln>
            <a:noFill/>
          </a:ln>
        </p:spPr>
        <p:txBody>
          <a:bodyPr lIns="0" tIns="0" rIns="0" bIns="0"/>
          <a:lstStyle>
            <a:lvl1pPr marL="342900" indent="-342900">
              <a:defRPr>
                <a:solidFill>
                  <a:schemeClr val="tx1"/>
                </a:solidFill>
                <a:latin typeface="Calibri" charset="0"/>
                <a:ea typeface="ＭＳ Ｐゴシック" charset="0"/>
                <a:cs typeface="ＭＳ Ｐゴシック" charset="0"/>
              </a:defRPr>
            </a:lvl1pPr>
            <a:lvl2pPr>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pPr lvl="1" algn="r" eaLnBrk="1" hangingPunct="1">
              <a:lnSpc>
                <a:spcPct val="104000"/>
              </a:lnSpc>
              <a:buFont typeface="Arial" charset="0"/>
              <a:buNone/>
              <a:defRPr/>
            </a:pPr>
            <a:endParaRPr lang="en-GB" sz="1600">
              <a:solidFill>
                <a:schemeClr val="bg1"/>
              </a:solidFill>
              <a:cs typeface="ＭＳ Ｐゴシック" charset="0"/>
            </a:endParaRPr>
          </a:p>
        </p:txBody>
      </p:sp>
      <p:pic>
        <p:nvPicPr>
          <p:cNvPr id="15" name="Picture 16">
            <a:extLst>
              <a:ext uri="{FF2B5EF4-FFF2-40B4-BE49-F238E27FC236}">
                <a16:creationId xmlns:a16="http://schemas.microsoft.com/office/drawing/2014/main" id="{4DC03BAF-E3DC-0046-A6AB-A500868A1DAB}"/>
              </a:ext>
            </a:extLst>
          </p:cNvPr>
          <p:cNvPicPr>
            <a:picLocks noChangeAspect="1" noChangeArrowheads="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982663" y="1173991"/>
            <a:ext cx="1677366" cy="513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 Placeholder 28">
            <a:extLst>
              <a:ext uri="{FF2B5EF4-FFF2-40B4-BE49-F238E27FC236}">
                <a16:creationId xmlns:a16="http://schemas.microsoft.com/office/drawing/2014/main" id="{CBA493B4-A47A-AF4F-8961-DFC7E525A748}"/>
              </a:ext>
            </a:extLst>
          </p:cNvPr>
          <p:cNvSpPr>
            <a:spLocks noGrp="1"/>
          </p:cNvSpPr>
          <p:nvPr>
            <p:ph type="body" sz="quarter" idx="12" hasCustomPrompt="1"/>
          </p:nvPr>
        </p:nvSpPr>
        <p:spPr>
          <a:xfrm>
            <a:off x="6941131" y="5770761"/>
            <a:ext cx="4264272" cy="295077"/>
          </a:xfrm>
        </p:spPr>
        <p:txBody>
          <a:bodyPr anchor="t"/>
          <a:lstStyle>
            <a:lvl1pPr marL="0" indent="0" algn="r">
              <a:spcAft>
                <a:spcPts val="600"/>
              </a:spcAft>
              <a:buFontTx/>
              <a:buNone/>
              <a:defRPr sz="2000">
                <a:solidFill>
                  <a:schemeClr val="bg1"/>
                </a:solidFill>
              </a:defRPr>
            </a:lvl1pPr>
          </a:lstStyle>
          <a:p>
            <a:pPr lvl="0"/>
            <a:r>
              <a:rPr lang="en-US" dirty="0"/>
              <a:t>Author Name</a:t>
            </a:r>
          </a:p>
        </p:txBody>
      </p:sp>
      <p:sp>
        <p:nvSpPr>
          <p:cNvPr id="17" name="Text Placeholder 28">
            <a:extLst>
              <a:ext uri="{FF2B5EF4-FFF2-40B4-BE49-F238E27FC236}">
                <a16:creationId xmlns:a16="http://schemas.microsoft.com/office/drawing/2014/main" id="{CE333105-CFBC-7646-89A1-C700547214C0}"/>
              </a:ext>
            </a:extLst>
          </p:cNvPr>
          <p:cNvSpPr>
            <a:spLocks noGrp="1"/>
          </p:cNvSpPr>
          <p:nvPr>
            <p:ph type="body" sz="quarter" idx="13" hasCustomPrompt="1"/>
          </p:nvPr>
        </p:nvSpPr>
        <p:spPr>
          <a:xfrm>
            <a:off x="6941131" y="6080641"/>
            <a:ext cx="4264272" cy="301109"/>
          </a:xfrm>
        </p:spPr>
        <p:txBody>
          <a:bodyPr anchor="t"/>
          <a:lstStyle>
            <a:lvl1pPr marL="0" indent="0" algn="r">
              <a:spcAft>
                <a:spcPts val="600"/>
              </a:spcAft>
              <a:buFontTx/>
              <a:buNone/>
              <a:defRPr sz="2000">
                <a:solidFill>
                  <a:schemeClr val="bg1"/>
                </a:solidFill>
              </a:defRPr>
            </a:lvl1pPr>
          </a:lstStyle>
          <a:p>
            <a:pPr lvl="0"/>
            <a:r>
              <a:rPr lang="en-US" dirty="0"/>
              <a:t>Date</a:t>
            </a:r>
          </a:p>
        </p:txBody>
      </p:sp>
      <p:sp>
        <p:nvSpPr>
          <p:cNvPr id="18" name="Title 1">
            <a:extLst>
              <a:ext uri="{FF2B5EF4-FFF2-40B4-BE49-F238E27FC236}">
                <a16:creationId xmlns:a16="http://schemas.microsoft.com/office/drawing/2014/main" id="{B82DC592-EAC9-634F-9EE1-EDC89A262412}"/>
              </a:ext>
            </a:extLst>
          </p:cNvPr>
          <p:cNvSpPr>
            <a:spLocks noGrp="1"/>
          </p:cNvSpPr>
          <p:nvPr>
            <p:ph type="title" hasCustomPrompt="1"/>
          </p:nvPr>
        </p:nvSpPr>
        <p:spPr>
          <a:xfrm>
            <a:off x="5016499" y="1207042"/>
            <a:ext cx="6192840" cy="2574186"/>
          </a:xfrm>
        </p:spPr>
        <p:txBody>
          <a:bodyPr anchor="t" anchorCtr="0"/>
          <a:lstStyle>
            <a:lvl1pPr algn="r">
              <a:lnSpc>
                <a:spcPct val="85000"/>
              </a:lnSpc>
              <a:defRPr sz="5000" b="0" spc="-100" baseline="0">
                <a:solidFill>
                  <a:schemeClr val="bg1"/>
                </a:solidFill>
              </a:defRPr>
            </a:lvl1pPr>
          </a:lstStyle>
          <a:p>
            <a:r>
              <a:rPr lang="en-US" dirty="0"/>
              <a:t>Click to Edit </a:t>
            </a:r>
            <a:br>
              <a:rPr lang="en-US" dirty="0"/>
            </a:br>
            <a:r>
              <a:rPr lang="en-US" dirty="0"/>
              <a:t>Master Title Style</a:t>
            </a:r>
            <a:br>
              <a:rPr lang="en-US" dirty="0"/>
            </a:br>
            <a:r>
              <a:rPr lang="en-US" dirty="0"/>
              <a:t>Line 3</a:t>
            </a:r>
            <a:br>
              <a:rPr lang="en-US" dirty="0"/>
            </a:br>
            <a:r>
              <a:rPr lang="en-US" dirty="0"/>
              <a:t>Line 4</a:t>
            </a:r>
          </a:p>
        </p:txBody>
      </p:sp>
      <p:sp>
        <p:nvSpPr>
          <p:cNvPr id="19" name="Text Placeholder 3">
            <a:extLst>
              <a:ext uri="{FF2B5EF4-FFF2-40B4-BE49-F238E27FC236}">
                <a16:creationId xmlns:a16="http://schemas.microsoft.com/office/drawing/2014/main" id="{767D5806-7916-AE44-A8CA-0060927C5E56}"/>
              </a:ext>
            </a:extLst>
          </p:cNvPr>
          <p:cNvSpPr>
            <a:spLocks noGrp="1"/>
          </p:cNvSpPr>
          <p:nvPr>
            <p:ph type="body" sz="quarter" idx="14"/>
          </p:nvPr>
        </p:nvSpPr>
        <p:spPr>
          <a:xfrm>
            <a:off x="5016499" y="788740"/>
            <a:ext cx="6192839" cy="289871"/>
          </a:xfrm>
        </p:spPr>
        <p:txBody>
          <a:bodyPr/>
          <a:lstStyle>
            <a:lvl1pPr marL="0" indent="0" algn="r">
              <a:buNone/>
              <a:defRPr sz="2400" baseline="0">
                <a:solidFill>
                  <a:schemeClr val="bg1"/>
                </a:solidFill>
              </a:defRPr>
            </a:lvl1pPr>
          </a:lstStyle>
          <a:p>
            <a:pPr lvl="0"/>
            <a:r>
              <a:rPr lang="en-US"/>
              <a:t>Click to edit Master text styles</a:t>
            </a:r>
          </a:p>
        </p:txBody>
      </p:sp>
      <p:sp>
        <p:nvSpPr>
          <p:cNvPr id="20" name="Subtitle 2">
            <a:extLst>
              <a:ext uri="{FF2B5EF4-FFF2-40B4-BE49-F238E27FC236}">
                <a16:creationId xmlns:a16="http://schemas.microsoft.com/office/drawing/2014/main" id="{200936EE-7EE0-D441-851D-618ACC029F66}"/>
              </a:ext>
            </a:extLst>
          </p:cNvPr>
          <p:cNvSpPr>
            <a:spLocks noGrp="1"/>
          </p:cNvSpPr>
          <p:nvPr>
            <p:ph type="subTitle" idx="1"/>
          </p:nvPr>
        </p:nvSpPr>
        <p:spPr>
          <a:xfrm>
            <a:off x="5016498" y="3973626"/>
            <a:ext cx="6192840" cy="702444"/>
          </a:xfrm>
        </p:spPr>
        <p:txBody>
          <a:bodyPr/>
          <a:lstStyle>
            <a:lvl1pPr marL="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2400">
                <a:solidFill>
                  <a:schemeClr val="bg1"/>
                </a:solidFill>
              </a:defRPr>
            </a:lvl1pPr>
            <a:lvl2pPr marL="45720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1600">
                <a:solidFill>
                  <a:schemeClr val="tx1">
                    <a:lumMod val="50000"/>
                    <a:lumOff val="50000"/>
                  </a:schemeClr>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a:t>Click to edit Master subtitle style</a:t>
            </a:r>
            <a:endParaRPr lang="en-GB" dirty="0"/>
          </a:p>
        </p:txBody>
      </p:sp>
      <p:sp>
        <p:nvSpPr>
          <p:cNvPr id="11" name="TextBox 20">
            <a:extLst>
              <a:ext uri="{FF2B5EF4-FFF2-40B4-BE49-F238E27FC236}">
                <a16:creationId xmlns:a16="http://schemas.microsoft.com/office/drawing/2014/main" id="{9DC87DCF-87C4-CE4F-9C7C-31ECAA79225D}"/>
              </a:ext>
            </a:extLst>
          </p:cNvPr>
          <p:cNvSpPr txBox="1">
            <a:spLocks noChangeArrowheads="1"/>
          </p:cNvSpPr>
          <p:nvPr userDrawn="1"/>
        </p:nvSpPr>
        <p:spPr bwMode="auto">
          <a:xfrm>
            <a:off x="982662" y="6413179"/>
            <a:ext cx="4636741" cy="138499"/>
          </a:xfrm>
          <a:prstGeom prst="rect">
            <a:avLst/>
          </a:prstGeom>
          <a:noFill/>
          <a:ln>
            <a:noFill/>
          </a:ln>
        </p:spPr>
        <p:txBody>
          <a:bodyPr wrap="square" lIns="0" tIns="0" rIns="0" bIns="0"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l" eaLnBrk="1" hangingPunct="1">
              <a:lnSpc>
                <a:spcPct val="90000"/>
              </a:lnSpc>
              <a:spcAft>
                <a:spcPts val="600"/>
              </a:spcAft>
              <a:buFont typeface="Arial" charset="0"/>
              <a:buNone/>
              <a:defRPr/>
            </a:pPr>
            <a:r>
              <a:rPr lang="en-GB" altLang="en-US" sz="1000" dirty="0">
                <a:solidFill>
                  <a:schemeClr val="bg2"/>
                </a:solidFill>
              </a:rPr>
              <a:t>© 2019 Arm Limited</a:t>
            </a:r>
            <a:endParaRPr lang="en-US" altLang="en-US" sz="1000" dirty="0">
              <a:solidFill>
                <a:schemeClr val="bg2"/>
              </a:solidFill>
            </a:endParaRPr>
          </a:p>
        </p:txBody>
      </p:sp>
    </p:spTree>
    <p:extLst>
      <p:ext uri="{BB962C8B-B14F-4D97-AF65-F5344CB8AC3E}">
        <p14:creationId xmlns:p14="http://schemas.microsoft.com/office/powerpoint/2010/main" val="24094906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14_Title Slide">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39EB7B32-132E-C34C-A290-44FDD641BA8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2"/>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14">
            <a:extLst>
              <a:ext uri="{FF2B5EF4-FFF2-40B4-BE49-F238E27FC236}">
                <a16:creationId xmlns:a16="http://schemas.microsoft.com/office/drawing/2014/main" id="{275CEC7D-A359-1740-9727-7D6F154D859C}"/>
              </a:ext>
            </a:extLst>
          </p:cNvPr>
          <p:cNvSpPr/>
          <p:nvPr userDrawn="1"/>
        </p:nvSpPr>
        <p:spPr>
          <a:xfrm>
            <a:off x="0" y="0"/>
            <a:ext cx="12192000" cy="6858000"/>
          </a:xfrm>
          <a:prstGeom prst="rect">
            <a:avLst/>
          </a:prstGeom>
          <a:solidFill>
            <a:schemeClr val="tx1">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itchFamily="34" charset="0"/>
                <a:ea typeface="ＭＳ Ｐゴシック" pitchFamily="34" charset="-128"/>
              </a:defRPr>
            </a:lvl1pPr>
            <a:lvl2pPr marL="742950" indent="-285750">
              <a:defRPr>
                <a:solidFill>
                  <a:schemeClr val="tx1"/>
                </a:solidFill>
                <a:latin typeface="Calibri" pitchFamily="34" charset="0"/>
                <a:ea typeface="ＭＳ Ｐゴシック" pitchFamily="34" charset="-128"/>
              </a:defRPr>
            </a:lvl2pPr>
            <a:lvl3pPr marL="1143000" indent="-228600">
              <a:defRPr>
                <a:solidFill>
                  <a:schemeClr val="tx1"/>
                </a:solidFill>
                <a:latin typeface="Calibri" pitchFamily="34" charset="0"/>
                <a:ea typeface="ＭＳ Ｐゴシック" pitchFamily="34" charset="-128"/>
              </a:defRPr>
            </a:lvl3pPr>
            <a:lvl4pPr marL="1600200" indent="-228600">
              <a:defRPr>
                <a:solidFill>
                  <a:schemeClr val="tx1"/>
                </a:solidFill>
                <a:latin typeface="Calibri" pitchFamily="34" charset="0"/>
                <a:ea typeface="ＭＳ Ｐゴシック" pitchFamily="34" charset="-128"/>
              </a:defRPr>
            </a:lvl4pPr>
            <a:lvl5pPr marL="2057400" indent="-228600">
              <a:defRPr>
                <a:solidFill>
                  <a:schemeClr val="tx1"/>
                </a:solidFill>
                <a:latin typeface="Calibri"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algn="ctr">
              <a:defRPr/>
            </a:pPr>
            <a:endParaRPr lang="en-US" altLang="en-US">
              <a:solidFill>
                <a:srgbClr val="FFFFFF"/>
              </a:solidFill>
            </a:endParaRPr>
          </a:p>
        </p:txBody>
      </p:sp>
      <p:pic>
        <p:nvPicPr>
          <p:cNvPr id="17" name="Picture 16">
            <a:extLst>
              <a:ext uri="{FF2B5EF4-FFF2-40B4-BE49-F238E27FC236}">
                <a16:creationId xmlns:a16="http://schemas.microsoft.com/office/drawing/2014/main" id="{3D395BE9-4949-E244-ACF9-1A2EB57C1CF7}"/>
              </a:ext>
            </a:extLst>
          </p:cNvPr>
          <p:cNvPicPr>
            <a:picLocks noChangeAspect="1"/>
          </p:cNvPicPr>
          <p:nvPr userDrawn="1"/>
        </p:nvPicPr>
        <p:blipFill rotWithShape="1">
          <a:blip r:embed="rId3" cstate="screen">
            <a:alphaModFix amt="60000"/>
            <a:extLst>
              <a:ext uri="{28A0092B-C50C-407E-A947-70E740481C1C}">
                <a14:useLocalDpi xmlns:a14="http://schemas.microsoft.com/office/drawing/2010/main"/>
              </a:ext>
            </a:extLst>
          </a:blip>
          <a:srcRect l="2082" t="3803" r="2134" b="12930"/>
          <a:stretch/>
        </p:blipFill>
        <p:spPr>
          <a:xfrm>
            <a:off x="0" y="1"/>
            <a:ext cx="12192000" cy="6857999"/>
          </a:xfrm>
          <a:prstGeom prst="rect">
            <a:avLst/>
          </a:prstGeom>
        </p:spPr>
      </p:pic>
      <p:sp>
        <p:nvSpPr>
          <p:cNvPr id="10" name="Subtitle 2">
            <a:extLst>
              <a:ext uri="{FF2B5EF4-FFF2-40B4-BE49-F238E27FC236}">
                <a16:creationId xmlns:a16="http://schemas.microsoft.com/office/drawing/2014/main" id="{FE9339E2-6786-4585-B68E-B160A16B524C}"/>
              </a:ext>
            </a:extLst>
          </p:cNvPr>
          <p:cNvSpPr txBox="1">
            <a:spLocks/>
          </p:cNvSpPr>
          <p:nvPr userDrawn="1"/>
        </p:nvSpPr>
        <p:spPr bwMode="auto">
          <a:xfrm>
            <a:off x="5016500" y="1952625"/>
            <a:ext cx="6307138" cy="741363"/>
          </a:xfrm>
          <a:prstGeom prst="rect">
            <a:avLst/>
          </a:prstGeom>
          <a:noFill/>
          <a:ln>
            <a:noFill/>
          </a:ln>
        </p:spPr>
        <p:txBody>
          <a:bodyPr lIns="0" tIns="0" rIns="0" bIns="0"/>
          <a:lstStyle>
            <a:lvl1pPr marL="342900" indent="-342900">
              <a:defRPr>
                <a:solidFill>
                  <a:schemeClr val="tx1"/>
                </a:solidFill>
                <a:latin typeface="Calibri" charset="0"/>
                <a:ea typeface="ＭＳ Ｐゴシック" charset="0"/>
                <a:cs typeface="ＭＳ Ｐゴシック" charset="0"/>
              </a:defRPr>
            </a:lvl1pPr>
            <a:lvl2pPr>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pPr lvl="1" algn="r" eaLnBrk="1" hangingPunct="1">
              <a:lnSpc>
                <a:spcPct val="104000"/>
              </a:lnSpc>
              <a:buFont typeface="Arial" charset="0"/>
              <a:buNone/>
              <a:defRPr/>
            </a:pPr>
            <a:endParaRPr lang="en-GB" sz="1600">
              <a:solidFill>
                <a:schemeClr val="bg1"/>
              </a:solidFill>
              <a:cs typeface="ＭＳ Ｐゴシック" charset="0"/>
            </a:endParaRPr>
          </a:p>
        </p:txBody>
      </p:sp>
      <p:sp>
        <p:nvSpPr>
          <p:cNvPr id="14" name="TextBox 13">
            <a:extLst>
              <a:ext uri="{FF2B5EF4-FFF2-40B4-BE49-F238E27FC236}">
                <a16:creationId xmlns:a16="http://schemas.microsoft.com/office/drawing/2014/main" id="{B9BE22F3-8447-4280-A964-8A2DE5DCE00A}"/>
              </a:ext>
            </a:extLst>
          </p:cNvPr>
          <p:cNvSpPr txBox="1">
            <a:spLocks noChangeArrowheads="1"/>
          </p:cNvSpPr>
          <p:nvPr userDrawn="1"/>
        </p:nvSpPr>
        <p:spPr bwMode="auto">
          <a:xfrm>
            <a:off x="12874625" y="2667000"/>
            <a:ext cx="0" cy="296863"/>
          </a:xfrm>
          <a:prstGeom prst="rect">
            <a:avLst/>
          </a:prstGeom>
          <a:noFill/>
          <a:ln>
            <a:noFill/>
          </a:ln>
          <a:extLst>
            <a:ext uri="{909E8E84-426E-40dd-AFC4-6F175D3DCCD1}"/>
            <a:ext uri="{91240B29-F687-4f45-9708-019B960494DF}"/>
          </a:extLst>
        </p:spPr>
        <p:txBody>
          <a:bodyPr wrap="none" lIns="0" tIns="0" rIns="0" bIns="0">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pPr eaLnBrk="1" hangingPunct="1">
              <a:lnSpc>
                <a:spcPct val="90000"/>
              </a:lnSpc>
              <a:spcAft>
                <a:spcPts val="600"/>
              </a:spcAft>
              <a:buFont typeface="Arial" charset="0"/>
              <a:buNone/>
              <a:defRPr/>
            </a:pPr>
            <a:endParaRPr lang="en-US" sz="2100">
              <a:solidFill>
                <a:schemeClr val="tx2"/>
              </a:solidFill>
            </a:endParaRPr>
          </a:p>
        </p:txBody>
      </p:sp>
      <p:pic>
        <p:nvPicPr>
          <p:cNvPr id="16" name="Picture 16">
            <a:extLst>
              <a:ext uri="{FF2B5EF4-FFF2-40B4-BE49-F238E27FC236}">
                <a16:creationId xmlns:a16="http://schemas.microsoft.com/office/drawing/2014/main" id="{DF830758-099E-403E-BA65-CFA5270CF82D}"/>
              </a:ext>
            </a:extLst>
          </p:cNvPr>
          <p:cNvPicPr>
            <a:picLocks noChangeAspect="1" noChangeArrowheads="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982663" y="1173991"/>
            <a:ext cx="1677366" cy="513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ext Placeholder 28"/>
          <p:cNvSpPr>
            <a:spLocks noGrp="1"/>
          </p:cNvSpPr>
          <p:nvPr>
            <p:ph type="body" sz="quarter" idx="12" hasCustomPrompt="1"/>
          </p:nvPr>
        </p:nvSpPr>
        <p:spPr>
          <a:xfrm>
            <a:off x="6941131" y="5770761"/>
            <a:ext cx="4264272" cy="295077"/>
          </a:xfrm>
        </p:spPr>
        <p:txBody>
          <a:bodyPr anchor="t"/>
          <a:lstStyle>
            <a:lvl1pPr marL="0" indent="0" algn="r">
              <a:spcAft>
                <a:spcPts val="600"/>
              </a:spcAft>
              <a:buFontTx/>
              <a:buNone/>
              <a:defRPr sz="2000">
                <a:solidFill>
                  <a:schemeClr val="bg1"/>
                </a:solidFill>
              </a:defRPr>
            </a:lvl1pPr>
          </a:lstStyle>
          <a:p>
            <a:pPr lvl="0"/>
            <a:r>
              <a:rPr lang="en-US" dirty="0"/>
              <a:t>Author Name</a:t>
            </a:r>
          </a:p>
        </p:txBody>
      </p:sp>
      <p:sp>
        <p:nvSpPr>
          <p:cNvPr id="22" name="Text Placeholder 28"/>
          <p:cNvSpPr>
            <a:spLocks noGrp="1"/>
          </p:cNvSpPr>
          <p:nvPr>
            <p:ph type="body" sz="quarter" idx="13" hasCustomPrompt="1"/>
          </p:nvPr>
        </p:nvSpPr>
        <p:spPr>
          <a:xfrm>
            <a:off x="6941131" y="6080641"/>
            <a:ext cx="4264272" cy="301109"/>
          </a:xfrm>
        </p:spPr>
        <p:txBody>
          <a:bodyPr anchor="t"/>
          <a:lstStyle>
            <a:lvl1pPr marL="0" indent="0" algn="r">
              <a:spcAft>
                <a:spcPts val="600"/>
              </a:spcAft>
              <a:buFontTx/>
              <a:buNone/>
              <a:defRPr sz="2000">
                <a:solidFill>
                  <a:schemeClr val="bg1"/>
                </a:solidFill>
              </a:defRPr>
            </a:lvl1pPr>
          </a:lstStyle>
          <a:p>
            <a:pPr lvl="0"/>
            <a:r>
              <a:rPr lang="en-US" dirty="0"/>
              <a:t>Date</a:t>
            </a:r>
          </a:p>
        </p:txBody>
      </p:sp>
      <p:sp>
        <p:nvSpPr>
          <p:cNvPr id="28" name="Text Placeholder 3"/>
          <p:cNvSpPr>
            <a:spLocks noGrp="1"/>
          </p:cNvSpPr>
          <p:nvPr>
            <p:ph type="body" sz="quarter" idx="14"/>
          </p:nvPr>
        </p:nvSpPr>
        <p:spPr>
          <a:xfrm>
            <a:off x="5016499" y="788740"/>
            <a:ext cx="6192840" cy="289871"/>
          </a:xfrm>
        </p:spPr>
        <p:txBody>
          <a:bodyPr/>
          <a:lstStyle>
            <a:lvl1pPr marL="0" indent="0" algn="r">
              <a:buNone/>
              <a:defRPr sz="2400" baseline="0">
                <a:solidFill>
                  <a:schemeClr val="bg1"/>
                </a:solidFill>
              </a:defRPr>
            </a:lvl1pPr>
          </a:lstStyle>
          <a:p>
            <a:pPr lvl="0"/>
            <a:r>
              <a:rPr lang="en-US"/>
              <a:t>Click to edit Master text styles</a:t>
            </a:r>
          </a:p>
        </p:txBody>
      </p:sp>
      <p:sp>
        <p:nvSpPr>
          <p:cNvPr id="18" name="Title 1">
            <a:extLst>
              <a:ext uri="{FF2B5EF4-FFF2-40B4-BE49-F238E27FC236}">
                <a16:creationId xmlns:a16="http://schemas.microsoft.com/office/drawing/2014/main" id="{275A4ED9-47E4-4F44-AAD7-16DA7F418911}"/>
              </a:ext>
            </a:extLst>
          </p:cNvPr>
          <p:cNvSpPr>
            <a:spLocks noGrp="1"/>
          </p:cNvSpPr>
          <p:nvPr>
            <p:ph type="title" hasCustomPrompt="1"/>
          </p:nvPr>
        </p:nvSpPr>
        <p:spPr>
          <a:xfrm>
            <a:off x="5016499" y="1207042"/>
            <a:ext cx="6192840" cy="2574186"/>
          </a:xfrm>
        </p:spPr>
        <p:txBody>
          <a:bodyPr anchor="t" anchorCtr="0"/>
          <a:lstStyle>
            <a:lvl1pPr algn="r">
              <a:lnSpc>
                <a:spcPct val="85000"/>
              </a:lnSpc>
              <a:defRPr sz="5000" b="0" spc="-100" baseline="0">
                <a:solidFill>
                  <a:schemeClr val="bg1"/>
                </a:solidFill>
              </a:defRPr>
            </a:lvl1pPr>
          </a:lstStyle>
          <a:p>
            <a:r>
              <a:rPr lang="en-US" dirty="0"/>
              <a:t>Click to Edit </a:t>
            </a:r>
            <a:br>
              <a:rPr lang="en-US" dirty="0"/>
            </a:br>
            <a:r>
              <a:rPr lang="en-US" dirty="0"/>
              <a:t>Master Title Style</a:t>
            </a:r>
            <a:br>
              <a:rPr lang="en-US" dirty="0"/>
            </a:br>
            <a:r>
              <a:rPr lang="en-US" dirty="0"/>
              <a:t>Line 3</a:t>
            </a:r>
            <a:br>
              <a:rPr lang="en-US" dirty="0"/>
            </a:br>
            <a:r>
              <a:rPr lang="en-US" dirty="0"/>
              <a:t>Line 4</a:t>
            </a:r>
          </a:p>
        </p:txBody>
      </p:sp>
      <p:sp>
        <p:nvSpPr>
          <p:cNvPr id="19" name="Subtitle 2">
            <a:extLst>
              <a:ext uri="{FF2B5EF4-FFF2-40B4-BE49-F238E27FC236}">
                <a16:creationId xmlns:a16="http://schemas.microsoft.com/office/drawing/2014/main" id="{22732B47-45F3-C946-9945-2403B161825C}"/>
              </a:ext>
            </a:extLst>
          </p:cNvPr>
          <p:cNvSpPr>
            <a:spLocks noGrp="1"/>
          </p:cNvSpPr>
          <p:nvPr>
            <p:ph type="subTitle" idx="1"/>
          </p:nvPr>
        </p:nvSpPr>
        <p:spPr>
          <a:xfrm>
            <a:off x="5016498" y="3973626"/>
            <a:ext cx="6192840" cy="702444"/>
          </a:xfrm>
        </p:spPr>
        <p:txBody>
          <a:bodyPr/>
          <a:lstStyle>
            <a:lvl1pPr marL="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2400">
                <a:solidFill>
                  <a:schemeClr val="bg1"/>
                </a:solidFill>
              </a:defRPr>
            </a:lvl1pPr>
            <a:lvl2pPr marL="45720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1600">
                <a:solidFill>
                  <a:schemeClr val="tx1">
                    <a:lumMod val="50000"/>
                    <a:lumOff val="50000"/>
                  </a:schemeClr>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a:t>Click to edit Master subtitle style</a:t>
            </a:r>
            <a:endParaRPr lang="en-GB" dirty="0"/>
          </a:p>
        </p:txBody>
      </p:sp>
      <p:sp>
        <p:nvSpPr>
          <p:cNvPr id="20" name="TextBox 20">
            <a:extLst>
              <a:ext uri="{FF2B5EF4-FFF2-40B4-BE49-F238E27FC236}">
                <a16:creationId xmlns:a16="http://schemas.microsoft.com/office/drawing/2014/main" id="{5AD1A3C3-3C14-2B42-9074-E87275C219E6}"/>
              </a:ext>
            </a:extLst>
          </p:cNvPr>
          <p:cNvSpPr txBox="1">
            <a:spLocks noChangeArrowheads="1"/>
          </p:cNvSpPr>
          <p:nvPr userDrawn="1"/>
        </p:nvSpPr>
        <p:spPr bwMode="auto">
          <a:xfrm>
            <a:off x="982662" y="6413179"/>
            <a:ext cx="4636741" cy="138499"/>
          </a:xfrm>
          <a:prstGeom prst="rect">
            <a:avLst/>
          </a:prstGeom>
          <a:noFill/>
          <a:ln>
            <a:noFill/>
          </a:ln>
        </p:spPr>
        <p:txBody>
          <a:bodyPr wrap="square" lIns="0" tIns="0" rIns="0" bIns="0"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l" eaLnBrk="1" hangingPunct="1">
              <a:lnSpc>
                <a:spcPct val="90000"/>
              </a:lnSpc>
              <a:spcAft>
                <a:spcPts val="600"/>
              </a:spcAft>
              <a:buFont typeface="Arial" charset="0"/>
              <a:buNone/>
              <a:defRPr/>
            </a:pPr>
            <a:r>
              <a:rPr lang="en-GB" altLang="en-US" sz="1000" dirty="0">
                <a:solidFill>
                  <a:schemeClr val="bg2"/>
                </a:solidFill>
              </a:rPr>
              <a:t>© 2019 Arm Limited</a:t>
            </a:r>
            <a:endParaRPr lang="en-US" altLang="en-US" sz="1000" dirty="0">
              <a:solidFill>
                <a:schemeClr val="bg2"/>
              </a:solidFill>
            </a:endParaRPr>
          </a:p>
        </p:txBody>
      </p:sp>
    </p:spTree>
    <p:extLst>
      <p:ext uri="{BB962C8B-B14F-4D97-AF65-F5344CB8AC3E}">
        <p14:creationId xmlns:p14="http://schemas.microsoft.com/office/powerpoint/2010/main" val="5648744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16_Title Slide">
    <p:bg>
      <p:bgRef idx="1001">
        <a:schemeClr val="bg1"/>
      </p:bgRef>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664A5F8-C720-354C-A6E2-C00E801C5519}"/>
              </a:ext>
            </a:extLst>
          </p:cNvPr>
          <p:cNvPicPr>
            <a:picLocks noChangeAspect="1"/>
          </p:cNvPicPr>
          <p:nvPr userDrawn="1"/>
        </p:nvPicPr>
        <p:blipFill rotWithShape="1">
          <a:blip r:embed="rId2" cstate="screen">
            <a:alphaModFix amt="75000"/>
            <a:extLst>
              <a:ext uri="{28A0092B-C50C-407E-A947-70E740481C1C}">
                <a14:useLocalDpi xmlns:a14="http://schemas.microsoft.com/office/drawing/2010/main"/>
              </a:ext>
            </a:extLst>
          </a:blip>
          <a:srcRect/>
          <a:stretch/>
        </p:blipFill>
        <p:spPr>
          <a:xfrm>
            <a:off x="0" y="0"/>
            <a:ext cx="12192000" cy="6858001"/>
          </a:xfrm>
          <a:prstGeom prst="rect">
            <a:avLst/>
          </a:prstGeom>
        </p:spPr>
      </p:pic>
      <p:pic>
        <p:nvPicPr>
          <p:cNvPr id="19" name="Picture 18">
            <a:extLst>
              <a:ext uri="{FF2B5EF4-FFF2-40B4-BE49-F238E27FC236}">
                <a16:creationId xmlns:a16="http://schemas.microsoft.com/office/drawing/2014/main" id="{08674FB4-14BE-B54B-B389-3384C06E1E24}"/>
              </a:ext>
            </a:extLst>
          </p:cNvPr>
          <p:cNvPicPr>
            <a:picLocks noChangeAspect="1"/>
          </p:cNvPicPr>
          <p:nvPr userDrawn="1"/>
        </p:nvPicPr>
        <p:blipFill rotWithShape="1">
          <a:blip r:embed="rId3" cstate="screen">
            <a:alphaModFix amt="60000"/>
            <a:extLst>
              <a:ext uri="{28A0092B-C50C-407E-A947-70E740481C1C}">
                <a14:useLocalDpi xmlns:a14="http://schemas.microsoft.com/office/drawing/2010/main"/>
              </a:ext>
            </a:extLst>
          </a:blip>
          <a:srcRect l="2082" t="3803" r="2134" b="12930"/>
          <a:stretch/>
        </p:blipFill>
        <p:spPr>
          <a:xfrm>
            <a:off x="0" y="1"/>
            <a:ext cx="12192000" cy="6857999"/>
          </a:xfrm>
          <a:prstGeom prst="rect">
            <a:avLst/>
          </a:prstGeom>
        </p:spPr>
      </p:pic>
      <p:sp>
        <p:nvSpPr>
          <p:cNvPr id="10" name="Subtitle 2">
            <a:extLst>
              <a:ext uri="{FF2B5EF4-FFF2-40B4-BE49-F238E27FC236}">
                <a16:creationId xmlns:a16="http://schemas.microsoft.com/office/drawing/2014/main" id="{FE9339E2-6786-4585-B68E-B160A16B524C}"/>
              </a:ext>
            </a:extLst>
          </p:cNvPr>
          <p:cNvSpPr txBox="1">
            <a:spLocks/>
          </p:cNvSpPr>
          <p:nvPr userDrawn="1"/>
        </p:nvSpPr>
        <p:spPr bwMode="auto">
          <a:xfrm>
            <a:off x="5016500" y="1952625"/>
            <a:ext cx="6307138" cy="741363"/>
          </a:xfrm>
          <a:prstGeom prst="rect">
            <a:avLst/>
          </a:prstGeom>
          <a:noFill/>
          <a:ln>
            <a:noFill/>
          </a:ln>
        </p:spPr>
        <p:txBody>
          <a:bodyPr lIns="0" tIns="0" rIns="0" bIns="0"/>
          <a:lstStyle>
            <a:lvl1pPr marL="342900" indent="-342900">
              <a:defRPr>
                <a:solidFill>
                  <a:schemeClr val="tx1"/>
                </a:solidFill>
                <a:latin typeface="Calibri" charset="0"/>
                <a:ea typeface="ＭＳ Ｐゴシック" charset="0"/>
                <a:cs typeface="ＭＳ Ｐゴシック" charset="0"/>
              </a:defRPr>
            </a:lvl1pPr>
            <a:lvl2pPr>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pPr lvl="1" algn="r" eaLnBrk="1" hangingPunct="1">
              <a:lnSpc>
                <a:spcPct val="104000"/>
              </a:lnSpc>
              <a:buFont typeface="Arial" charset="0"/>
              <a:buNone/>
              <a:defRPr/>
            </a:pPr>
            <a:endParaRPr lang="en-GB" sz="1600">
              <a:solidFill>
                <a:schemeClr val="bg1"/>
              </a:solidFill>
              <a:cs typeface="ＭＳ Ｐゴシック" charset="0"/>
            </a:endParaRPr>
          </a:p>
        </p:txBody>
      </p:sp>
      <p:sp>
        <p:nvSpPr>
          <p:cNvPr id="14" name="TextBox 13">
            <a:extLst>
              <a:ext uri="{FF2B5EF4-FFF2-40B4-BE49-F238E27FC236}">
                <a16:creationId xmlns:a16="http://schemas.microsoft.com/office/drawing/2014/main" id="{B9BE22F3-8447-4280-A964-8A2DE5DCE00A}"/>
              </a:ext>
            </a:extLst>
          </p:cNvPr>
          <p:cNvSpPr txBox="1">
            <a:spLocks noChangeArrowheads="1"/>
          </p:cNvSpPr>
          <p:nvPr userDrawn="1"/>
        </p:nvSpPr>
        <p:spPr bwMode="auto">
          <a:xfrm>
            <a:off x="12874625" y="2667000"/>
            <a:ext cx="0" cy="296863"/>
          </a:xfrm>
          <a:prstGeom prst="rect">
            <a:avLst/>
          </a:prstGeom>
          <a:noFill/>
          <a:ln>
            <a:noFill/>
          </a:ln>
          <a:extLst>
            <a:ext uri="{909E8E84-426E-40dd-AFC4-6F175D3DCCD1}"/>
            <a:ext uri="{91240B29-F687-4f45-9708-019B960494DF}"/>
          </a:extLst>
        </p:spPr>
        <p:txBody>
          <a:bodyPr wrap="none" lIns="0" tIns="0" rIns="0" bIns="0">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pPr eaLnBrk="1" hangingPunct="1">
              <a:lnSpc>
                <a:spcPct val="90000"/>
              </a:lnSpc>
              <a:spcAft>
                <a:spcPts val="600"/>
              </a:spcAft>
              <a:buFont typeface="Arial" charset="0"/>
              <a:buNone/>
              <a:defRPr/>
            </a:pPr>
            <a:endParaRPr lang="en-US" sz="2100">
              <a:solidFill>
                <a:schemeClr val="tx2"/>
              </a:solidFill>
            </a:endParaRPr>
          </a:p>
        </p:txBody>
      </p:sp>
      <p:pic>
        <p:nvPicPr>
          <p:cNvPr id="16" name="Picture 16">
            <a:extLst>
              <a:ext uri="{FF2B5EF4-FFF2-40B4-BE49-F238E27FC236}">
                <a16:creationId xmlns:a16="http://schemas.microsoft.com/office/drawing/2014/main" id="{DF830758-099E-403E-BA65-CFA5270CF82D}"/>
              </a:ext>
            </a:extLst>
          </p:cNvPr>
          <p:cNvPicPr>
            <a:picLocks noChangeAspect="1" noChangeArrowheads="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982663" y="1173991"/>
            <a:ext cx="1677366" cy="513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ext Placeholder 28"/>
          <p:cNvSpPr>
            <a:spLocks noGrp="1"/>
          </p:cNvSpPr>
          <p:nvPr>
            <p:ph type="body" sz="quarter" idx="12" hasCustomPrompt="1"/>
          </p:nvPr>
        </p:nvSpPr>
        <p:spPr>
          <a:xfrm>
            <a:off x="6941131" y="5770761"/>
            <a:ext cx="4264272" cy="295077"/>
          </a:xfrm>
        </p:spPr>
        <p:txBody>
          <a:bodyPr anchor="t"/>
          <a:lstStyle>
            <a:lvl1pPr marL="0" indent="0" algn="r">
              <a:spcAft>
                <a:spcPts val="600"/>
              </a:spcAft>
              <a:buFontTx/>
              <a:buNone/>
              <a:defRPr sz="2000">
                <a:solidFill>
                  <a:schemeClr val="tx1"/>
                </a:solidFill>
              </a:defRPr>
            </a:lvl1pPr>
          </a:lstStyle>
          <a:p>
            <a:pPr lvl="0"/>
            <a:r>
              <a:rPr lang="en-US" dirty="0"/>
              <a:t>Author Name</a:t>
            </a:r>
          </a:p>
        </p:txBody>
      </p:sp>
      <p:sp>
        <p:nvSpPr>
          <p:cNvPr id="22" name="Text Placeholder 28"/>
          <p:cNvSpPr>
            <a:spLocks noGrp="1"/>
          </p:cNvSpPr>
          <p:nvPr>
            <p:ph type="body" sz="quarter" idx="13" hasCustomPrompt="1"/>
          </p:nvPr>
        </p:nvSpPr>
        <p:spPr>
          <a:xfrm>
            <a:off x="6941131" y="6080641"/>
            <a:ext cx="4264272" cy="301109"/>
          </a:xfrm>
        </p:spPr>
        <p:txBody>
          <a:bodyPr anchor="t"/>
          <a:lstStyle>
            <a:lvl1pPr marL="0" indent="0" algn="r">
              <a:spcAft>
                <a:spcPts val="600"/>
              </a:spcAft>
              <a:buFontTx/>
              <a:buNone/>
              <a:defRPr sz="2000">
                <a:solidFill>
                  <a:schemeClr val="tx1"/>
                </a:solidFill>
              </a:defRPr>
            </a:lvl1pPr>
          </a:lstStyle>
          <a:p>
            <a:pPr lvl="0"/>
            <a:r>
              <a:rPr lang="en-US" dirty="0"/>
              <a:t>Date</a:t>
            </a:r>
          </a:p>
        </p:txBody>
      </p:sp>
      <p:sp>
        <p:nvSpPr>
          <p:cNvPr id="28" name="Text Placeholder 3"/>
          <p:cNvSpPr>
            <a:spLocks noGrp="1"/>
          </p:cNvSpPr>
          <p:nvPr>
            <p:ph type="body" sz="quarter" idx="14"/>
          </p:nvPr>
        </p:nvSpPr>
        <p:spPr>
          <a:xfrm>
            <a:off x="5016499" y="788740"/>
            <a:ext cx="6192840" cy="289871"/>
          </a:xfrm>
        </p:spPr>
        <p:txBody>
          <a:bodyPr/>
          <a:lstStyle>
            <a:lvl1pPr marL="0" indent="0" algn="r">
              <a:buNone/>
              <a:defRPr sz="2400" baseline="0">
                <a:solidFill>
                  <a:schemeClr val="tx1"/>
                </a:solidFill>
              </a:defRPr>
            </a:lvl1pPr>
          </a:lstStyle>
          <a:p>
            <a:pPr lvl="0"/>
            <a:r>
              <a:rPr lang="en-US"/>
              <a:t>Click to edit Master text styles</a:t>
            </a:r>
          </a:p>
        </p:txBody>
      </p:sp>
      <p:sp>
        <p:nvSpPr>
          <p:cNvPr id="15" name="Title 1">
            <a:extLst>
              <a:ext uri="{FF2B5EF4-FFF2-40B4-BE49-F238E27FC236}">
                <a16:creationId xmlns:a16="http://schemas.microsoft.com/office/drawing/2014/main" id="{238BAC75-B7C6-FE40-9C8B-21A49F1AC381}"/>
              </a:ext>
            </a:extLst>
          </p:cNvPr>
          <p:cNvSpPr>
            <a:spLocks noGrp="1"/>
          </p:cNvSpPr>
          <p:nvPr>
            <p:ph type="title" hasCustomPrompt="1"/>
          </p:nvPr>
        </p:nvSpPr>
        <p:spPr>
          <a:xfrm>
            <a:off x="5016499" y="1207042"/>
            <a:ext cx="6192840" cy="2574186"/>
          </a:xfrm>
        </p:spPr>
        <p:txBody>
          <a:bodyPr anchor="t" anchorCtr="0"/>
          <a:lstStyle>
            <a:lvl1pPr algn="r">
              <a:lnSpc>
                <a:spcPct val="85000"/>
              </a:lnSpc>
              <a:defRPr sz="5000" b="0" spc="-100" baseline="0">
                <a:solidFill>
                  <a:schemeClr val="tx1"/>
                </a:solidFill>
              </a:defRPr>
            </a:lvl1pPr>
          </a:lstStyle>
          <a:p>
            <a:r>
              <a:rPr lang="en-US" dirty="0"/>
              <a:t>Click to Edit </a:t>
            </a:r>
            <a:br>
              <a:rPr lang="en-US" dirty="0"/>
            </a:br>
            <a:r>
              <a:rPr lang="en-US" dirty="0"/>
              <a:t>Master Title Style</a:t>
            </a:r>
            <a:br>
              <a:rPr lang="en-US" dirty="0"/>
            </a:br>
            <a:r>
              <a:rPr lang="en-US" dirty="0"/>
              <a:t>Line 3</a:t>
            </a:r>
            <a:br>
              <a:rPr lang="en-US" dirty="0"/>
            </a:br>
            <a:r>
              <a:rPr lang="en-US" dirty="0"/>
              <a:t>Line 4</a:t>
            </a:r>
          </a:p>
        </p:txBody>
      </p:sp>
      <p:sp>
        <p:nvSpPr>
          <p:cNvPr id="17" name="Subtitle 2">
            <a:extLst>
              <a:ext uri="{FF2B5EF4-FFF2-40B4-BE49-F238E27FC236}">
                <a16:creationId xmlns:a16="http://schemas.microsoft.com/office/drawing/2014/main" id="{FD7C4A91-C1F1-FD49-AF4E-49381B249C6B}"/>
              </a:ext>
            </a:extLst>
          </p:cNvPr>
          <p:cNvSpPr>
            <a:spLocks noGrp="1"/>
          </p:cNvSpPr>
          <p:nvPr>
            <p:ph type="subTitle" idx="1"/>
          </p:nvPr>
        </p:nvSpPr>
        <p:spPr>
          <a:xfrm>
            <a:off x="5016498" y="3973626"/>
            <a:ext cx="6192840" cy="702444"/>
          </a:xfrm>
        </p:spPr>
        <p:txBody>
          <a:bodyPr/>
          <a:lstStyle>
            <a:lvl1pPr marL="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2400">
                <a:solidFill>
                  <a:schemeClr val="tx1"/>
                </a:solidFill>
              </a:defRPr>
            </a:lvl1pPr>
            <a:lvl2pPr marL="45720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1600">
                <a:solidFill>
                  <a:schemeClr val="tx1">
                    <a:lumMod val="50000"/>
                    <a:lumOff val="50000"/>
                  </a:schemeClr>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a:t>Click to edit Master subtitle style</a:t>
            </a:r>
            <a:endParaRPr lang="en-GB" dirty="0"/>
          </a:p>
        </p:txBody>
      </p:sp>
      <p:sp>
        <p:nvSpPr>
          <p:cNvPr id="12" name="TextBox 20">
            <a:extLst>
              <a:ext uri="{FF2B5EF4-FFF2-40B4-BE49-F238E27FC236}">
                <a16:creationId xmlns:a16="http://schemas.microsoft.com/office/drawing/2014/main" id="{6AA3F778-80A5-3E45-999D-10AC55024196}"/>
              </a:ext>
            </a:extLst>
          </p:cNvPr>
          <p:cNvSpPr txBox="1">
            <a:spLocks noChangeArrowheads="1"/>
          </p:cNvSpPr>
          <p:nvPr userDrawn="1"/>
        </p:nvSpPr>
        <p:spPr bwMode="auto">
          <a:xfrm>
            <a:off x="982662" y="6413179"/>
            <a:ext cx="4636741" cy="138499"/>
          </a:xfrm>
          <a:prstGeom prst="rect">
            <a:avLst/>
          </a:prstGeom>
          <a:noFill/>
          <a:ln>
            <a:noFill/>
          </a:ln>
        </p:spPr>
        <p:txBody>
          <a:bodyPr wrap="square" lIns="0" tIns="0" rIns="0" bIns="0"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l" eaLnBrk="1" hangingPunct="1">
              <a:lnSpc>
                <a:spcPct val="90000"/>
              </a:lnSpc>
              <a:spcAft>
                <a:spcPts val="600"/>
              </a:spcAft>
              <a:buFont typeface="Arial" charset="0"/>
              <a:buNone/>
              <a:defRPr/>
            </a:pPr>
            <a:r>
              <a:rPr lang="en-GB" altLang="en-US" sz="1000" dirty="0">
                <a:solidFill>
                  <a:schemeClr val="tx2"/>
                </a:solidFill>
              </a:rPr>
              <a:t>© 2019 Arm Limited</a:t>
            </a:r>
            <a:endParaRPr lang="en-US" altLang="en-US" sz="1000" dirty="0">
              <a:solidFill>
                <a:schemeClr val="tx2"/>
              </a:solidFill>
            </a:endParaRPr>
          </a:p>
        </p:txBody>
      </p:sp>
    </p:spTree>
    <p:extLst>
      <p:ext uri="{BB962C8B-B14F-4D97-AF65-F5344CB8AC3E}">
        <p14:creationId xmlns:p14="http://schemas.microsoft.com/office/powerpoint/2010/main" val="376651372"/>
      </p:ext>
    </p:extLst>
  </p:cSld>
  <p:clrMapOvr>
    <a:overrideClrMapping bg1="dk1" tx1="lt1" bg2="dk2" tx2="lt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10_Title Slide">
    <p:bg>
      <p:bgPr>
        <a:solidFill>
          <a:schemeClr val="accent1"/>
        </a:solidFill>
        <a:effectLst/>
      </p:bgPr>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380BE67C-B00B-7444-99B6-10A3997029B2}"/>
              </a:ext>
            </a:extLst>
          </p:cNvPr>
          <p:cNvPicPr>
            <a:picLocks noChangeAspect="1"/>
          </p:cNvPicPr>
          <p:nvPr userDrawn="1"/>
        </p:nvPicPr>
        <p:blipFill rotWithShape="1">
          <a:blip r:embed="rId2" cstate="screen">
            <a:alphaModFix amt="60000"/>
            <a:extLst>
              <a:ext uri="{28A0092B-C50C-407E-A947-70E740481C1C}">
                <a14:useLocalDpi xmlns:a14="http://schemas.microsoft.com/office/drawing/2010/main"/>
              </a:ext>
            </a:extLst>
          </a:blip>
          <a:srcRect l="2082" t="3803" r="2134" b="12930"/>
          <a:stretch/>
        </p:blipFill>
        <p:spPr>
          <a:xfrm>
            <a:off x="0" y="1"/>
            <a:ext cx="12192000" cy="6857999"/>
          </a:xfrm>
          <a:prstGeom prst="rect">
            <a:avLst/>
          </a:prstGeom>
        </p:spPr>
      </p:pic>
      <p:pic>
        <p:nvPicPr>
          <p:cNvPr id="29" name="Picture 16">
            <a:extLst>
              <a:ext uri="{FF2B5EF4-FFF2-40B4-BE49-F238E27FC236}">
                <a16:creationId xmlns:a16="http://schemas.microsoft.com/office/drawing/2014/main" id="{0A94567B-B8A8-AB41-BF7F-41919C86BD20}"/>
              </a:ext>
            </a:extLst>
          </p:cNvPr>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982663" y="1173991"/>
            <a:ext cx="1677366" cy="513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a:extLst>
              <a:ext uri="{FF2B5EF4-FFF2-40B4-BE49-F238E27FC236}">
                <a16:creationId xmlns:a16="http://schemas.microsoft.com/office/drawing/2014/main" id="{A0CD7DAB-58BC-C442-ABC0-6D7414DFC22E}"/>
              </a:ext>
            </a:extLst>
          </p:cNvPr>
          <p:cNvSpPr>
            <a:spLocks noGrp="1"/>
          </p:cNvSpPr>
          <p:nvPr>
            <p:ph type="title" hasCustomPrompt="1"/>
          </p:nvPr>
        </p:nvSpPr>
        <p:spPr>
          <a:xfrm>
            <a:off x="5016499" y="1207042"/>
            <a:ext cx="6192840" cy="2574186"/>
          </a:xfrm>
        </p:spPr>
        <p:txBody>
          <a:bodyPr anchor="t" anchorCtr="0"/>
          <a:lstStyle>
            <a:lvl1pPr algn="r">
              <a:lnSpc>
                <a:spcPct val="85000"/>
              </a:lnSpc>
              <a:defRPr sz="5000" b="0" spc="-100" baseline="0">
                <a:solidFill>
                  <a:schemeClr val="bg1"/>
                </a:solidFill>
              </a:defRPr>
            </a:lvl1pPr>
          </a:lstStyle>
          <a:p>
            <a:r>
              <a:rPr lang="en-US" dirty="0"/>
              <a:t>Click to Edit </a:t>
            </a:r>
            <a:br>
              <a:rPr lang="en-US" dirty="0"/>
            </a:br>
            <a:r>
              <a:rPr lang="en-US" dirty="0"/>
              <a:t>Divider Page Title</a:t>
            </a:r>
            <a:br>
              <a:rPr lang="en-US" dirty="0"/>
            </a:br>
            <a:r>
              <a:rPr lang="en-US" dirty="0"/>
              <a:t>Line 3</a:t>
            </a:r>
            <a:br>
              <a:rPr lang="en-US" dirty="0"/>
            </a:br>
            <a:r>
              <a:rPr lang="en-US" dirty="0"/>
              <a:t>Line 4</a:t>
            </a:r>
          </a:p>
        </p:txBody>
      </p:sp>
      <p:sp>
        <p:nvSpPr>
          <p:cNvPr id="7" name="Subtitle 2">
            <a:extLst>
              <a:ext uri="{FF2B5EF4-FFF2-40B4-BE49-F238E27FC236}">
                <a16:creationId xmlns:a16="http://schemas.microsoft.com/office/drawing/2014/main" id="{9CDE2EBD-0FA3-D24B-AC33-4F98A57EE244}"/>
              </a:ext>
            </a:extLst>
          </p:cNvPr>
          <p:cNvSpPr>
            <a:spLocks noGrp="1"/>
          </p:cNvSpPr>
          <p:nvPr>
            <p:ph type="subTitle" idx="1"/>
          </p:nvPr>
        </p:nvSpPr>
        <p:spPr>
          <a:xfrm>
            <a:off x="5016498" y="3973626"/>
            <a:ext cx="6192840" cy="702444"/>
          </a:xfrm>
        </p:spPr>
        <p:txBody>
          <a:bodyPr/>
          <a:lstStyle>
            <a:lvl1pPr marL="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2400">
                <a:solidFill>
                  <a:schemeClr val="bg1"/>
                </a:solidFill>
              </a:defRPr>
            </a:lvl1pPr>
            <a:lvl2pPr marL="45720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1600">
                <a:solidFill>
                  <a:schemeClr val="tx1">
                    <a:lumMod val="50000"/>
                    <a:lumOff val="50000"/>
                  </a:schemeClr>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a:t>Click to edit Master subtitle style</a:t>
            </a:r>
            <a:endParaRPr lang="en-GB" dirty="0"/>
          </a:p>
        </p:txBody>
      </p:sp>
      <p:sp>
        <p:nvSpPr>
          <p:cNvPr id="8" name="TextBox 20">
            <a:extLst>
              <a:ext uri="{FF2B5EF4-FFF2-40B4-BE49-F238E27FC236}">
                <a16:creationId xmlns:a16="http://schemas.microsoft.com/office/drawing/2014/main" id="{0E175DD0-C128-104A-84B5-17835CB39BA0}"/>
              </a:ext>
            </a:extLst>
          </p:cNvPr>
          <p:cNvSpPr txBox="1">
            <a:spLocks noChangeArrowheads="1"/>
          </p:cNvSpPr>
          <p:nvPr userDrawn="1"/>
        </p:nvSpPr>
        <p:spPr bwMode="auto">
          <a:xfrm>
            <a:off x="982662" y="6413179"/>
            <a:ext cx="4636741" cy="138499"/>
          </a:xfrm>
          <a:prstGeom prst="rect">
            <a:avLst/>
          </a:prstGeom>
          <a:noFill/>
          <a:ln>
            <a:noFill/>
          </a:ln>
        </p:spPr>
        <p:txBody>
          <a:bodyPr wrap="square" lIns="0" tIns="0" rIns="0" bIns="0"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l" eaLnBrk="1" hangingPunct="1">
              <a:lnSpc>
                <a:spcPct val="90000"/>
              </a:lnSpc>
              <a:spcAft>
                <a:spcPts val="600"/>
              </a:spcAft>
              <a:buFont typeface="Arial" charset="0"/>
              <a:buNone/>
              <a:defRPr/>
            </a:pPr>
            <a:r>
              <a:rPr lang="en-GB" altLang="en-US" sz="1000" dirty="0">
                <a:solidFill>
                  <a:schemeClr val="bg2"/>
                </a:solidFill>
              </a:rPr>
              <a:t>© 2019 Arm Limited</a:t>
            </a:r>
            <a:endParaRPr lang="en-US" altLang="en-US" sz="1000" dirty="0">
              <a:solidFill>
                <a:schemeClr val="bg2"/>
              </a:solidFill>
            </a:endParaRPr>
          </a:p>
        </p:txBody>
      </p:sp>
    </p:spTree>
    <p:extLst>
      <p:ext uri="{BB962C8B-B14F-4D97-AF65-F5344CB8AC3E}">
        <p14:creationId xmlns:p14="http://schemas.microsoft.com/office/powerpoint/2010/main" val="13137273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4_Section Divider slide">
    <p:bg>
      <p:bgPr>
        <a:solidFill>
          <a:schemeClr val="accent2"/>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C4E377C-10E8-4245-959B-762A975F9D8D}"/>
              </a:ext>
            </a:extLst>
          </p:cNvPr>
          <p:cNvPicPr>
            <a:picLocks noChangeAspect="1"/>
          </p:cNvPicPr>
          <p:nvPr userDrawn="1"/>
        </p:nvPicPr>
        <p:blipFill rotWithShape="1">
          <a:blip r:embed="rId2" cstate="screen">
            <a:alphaModFix amt="60000"/>
            <a:extLst>
              <a:ext uri="{28A0092B-C50C-407E-A947-70E740481C1C}">
                <a14:useLocalDpi xmlns:a14="http://schemas.microsoft.com/office/drawing/2010/main"/>
              </a:ext>
            </a:extLst>
          </a:blip>
          <a:srcRect l="2082" t="3803" r="2134" b="12930"/>
          <a:stretch/>
        </p:blipFill>
        <p:spPr>
          <a:xfrm>
            <a:off x="0" y="1"/>
            <a:ext cx="12192000" cy="6857999"/>
          </a:xfrm>
          <a:prstGeom prst="rect">
            <a:avLst/>
          </a:prstGeom>
        </p:spPr>
      </p:pic>
      <p:pic>
        <p:nvPicPr>
          <p:cNvPr id="18" name="Picture 16">
            <a:extLst>
              <a:ext uri="{FF2B5EF4-FFF2-40B4-BE49-F238E27FC236}">
                <a16:creationId xmlns:a16="http://schemas.microsoft.com/office/drawing/2014/main" id="{07331875-D936-B748-9004-0EDA896B1797}"/>
              </a:ext>
            </a:extLst>
          </p:cNvPr>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982663" y="1173991"/>
            <a:ext cx="1677366" cy="513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a:extLst>
              <a:ext uri="{FF2B5EF4-FFF2-40B4-BE49-F238E27FC236}">
                <a16:creationId xmlns:a16="http://schemas.microsoft.com/office/drawing/2014/main" id="{373DAA08-2A8E-BC49-A908-D83D95CBFDFB}"/>
              </a:ext>
            </a:extLst>
          </p:cNvPr>
          <p:cNvSpPr>
            <a:spLocks noGrp="1"/>
          </p:cNvSpPr>
          <p:nvPr>
            <p:ph type="title" hasCustomPrompt="1"/>
          </p:nvPr>
        </p:nvSpPr>
        <p:spPr>
          <a:xfrm>
            <a:off x="5016499" y="1207042"/>
            <a:ext cx="6192840" cy="2574186"/>
          </a:xfrm>
        </p:spPr>
        <p:txBody>
          <a:bodyPr anchor="t" anchorCtr="0"/>
          <a:lstStyle>
            <a:lvl1pPr algn="r">
              <a:lnSpc>
                <a:spcPct val="85000"/>
              </a:lnSpc>
              <a:defRPr sz="5000" b="0" spc="-100" baseline="0">
                <a:solidFill>
                  <a:schemeClr val="bg1"/>
                </a:solidFill>
              </a:defRPr>
            </a:lvl1pPr>
          </a:lstStyle>
          <a:p>
            <a:r>
              <a:rPr lang="en-US" dirty="0"/>
              <a:t>Click to Edit </a:t>
            </a:r>
            <a:br>
              <a:rPr lang="en-US" dirty="0"/>
            </a:br>
            <a:r>
              <a:rPr lang="en-US" dirty="0"/>
              <a:t>Divider Page Title</a:t>
            </a:r>
            <a:br>
              <a:rPr lang="en-US" dirty="0"/>
            </a:br>
            <a:r>
              <a:rPr lang="en-US" dirty="0"/>
              <a:t>Line 3</a:t>
            </a:r>
            <a:br>
              <a:rPr lang="en-US" dirty="0"/>
            </a:br>
            <a:r>
              <a:rPr lang="en-US" dirty="0"/>
              <a:t>Line 4</a:t>
            </a:r>
          </a:p>
        </p:txBody>
      </p:sp>
      <p:sp>
        <p:nvSpPr>
          <p:cNvPr id="7" name="Subtitle 2">
            <a:extLst>
              <a:ext uri="{FF2B5EF4-FFF2-40B4-BE49-F238E27FC236}">
                <a16:creationId xmlns:a16="http://schemas.microsoft.com/office/drawing/2014/main" id="{818585A9-CBDE-FB4B-A656-FBBD0B0CAA69}"/>
              </a:ext>
            </a:extLst>
          </p:cNvPr>
          <p:cNvSpPr>
            <a:spLocks noGrp="1"/>
          </p:cNvSpPr>
          <p:nvPr>
            <p:ph type="subTitle" idx="1"/>
          </p:nvPr>
        </p:nvSpPr>
        <p:spPr>
          <a:xfrm>
            <a:off x="5016498" y="3973626"/>
            <a:ext cx="6192840" cy="702444"/>
          </a:xfrm>
        </p:spPr>
        <p:txBody>
          <a:bodyPr/>
          <a:lstStyle>
            <a:lvl1pPr marL="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2400">
                <a:solidFill>
                  <a:schemeClr val="bg1"/>
                </a:solidFill>
              </a:defRPr>
            </a:lvl1pPr>
            <a:lvl2pPr marL="45720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1600">
                <a:solidFill>
                  <a:schemeClr val="tx1">
                    <a:lumMod val="50000"/>
                    <a:lumOff val="50000"/>
                  </a:schemeClr>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a:t>Click to edit Master subtitle style</a:t>
            </a:r>
            <a:endParaRPr lang="en-GB" dirty="0"/>
          </a:p>
        </p:txBody>
      </p:sp>
      <p:sp>
        <p:nvSpPr>
          <p:cNvPr id="8" name="TextBox 20">
            <a:extLst>
              <a:ext uri="{FF2B5EF4-FFF2-40B4-BE49-F238E27FC236}">
                <a16:creationId xmlns:a16="http://schemas.microsoft.com/office/drawing/2014/main" id="{ED7A184D-DF83-F84A-837C-3EBA03A2EA64}"/>
              </a:ext>
            </a:extLst>
          </p:cNvPr>
          <p:cNvSpPr txBox="1">
            <a:spLocks noChangeArrowheads="1"/>
          </p:cNvSpPr>
          <p:nvPr userDrawn="1"/>
        </p:nvSpPr>
        <p:spPr bwMode="auto">
          <a:xfrm>
            <a:off x="982662" y="6413179"/>
            <a:ext cx="4636741" cy="138499"/>
          </a:xfrm>
          <a:prstGeom prst="rect">
            <a:avLst/>
          </a:prstGeom>
          <a:noFill/>
          <a:ln>
            <a:noFill/>
          </a:ln>
        </p:spPr>
        <p:txBody>
          <a:bodyPr wrap="square" lIns="0" tIns="0" rIns="0" bIns="0"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l" eaLnBrk="1" hangingPunct="1">
              <a:lnSpc>
                <a:spcPct val="90000"/>
              </a:lnSpc>
              <a:spcAft>
                <a:spcPts val="600"/>
              </a:spcAft>
              <a:buFont typeface="Arial" charset="0"/>
              <a:buNone/>
              <a:defRPr/>
            </a:pPr>
            <a:r>
              <a:rPr lang="en-GB" altLang="en-US" sz="1000" dirty="0">
                <a:solidFill>
                  <a:schemeClr val="bg2"/>
                </a:solidFill>
              </a:rPr>
              <a:t>© 2019 Arm Limited</a:t>
            </a:r>
            <a:endParaRPr lang="en-US" altLang="en-US" sz="1000" dirty="0">
              <a:solidFill>
                <a:schemeClr val="bg2"/>
              </a:solidFill>
            </a:endParaRPr>
          </a:p>
        </p:txBody>
      </p:sp>
    </p:spTree>
    <p:extLst>
      <p:ext uri="{BB962C8B-B14F-4D97-AF65-F5344CB8AC3E}">
        <p14:creationId xmlns:p14="http://schemas.microsoft.com/office/powerpoint/2010/main" val="12287992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8_Section Divider slide">
    <p:bg>
      <p:bgPr>
        <a:solidFill>
          <a:schemeClr val="accent5"/>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202548AC-BB94-2E4E-AE54-6CAE711F35D9}"/>
              </a:ext>
            </a:extLst>
          </p:cNvPr>
          <p:cNvPicPr>
            <a:picLocks noChangeAspect="1"/>
          </p:cNvPicPr>
          <p:nvPr userDrawn="1"/>
        </p:nvPicPr>
        <p:blipFill rotWithShape="1">
          <a:blip r:embed="rId2" cstate="screen">
            <a:alphaModFix amt="60000"/>
            <a:extLst>
              <a:ext uri="{28A0092B-C50C-407E-A947-70E740481C1C}">
                <a14:useLocalDpi xmlns:a14="http://schemas.microsoft.com/office/drawing/2010/main"/>
              </a:ext>
            </a:extLst>
          </a:blip>
          <a:srcRect l="2082" t="3803" r="2134" b="12930"/>
          <a:stretch/>
        </p:blipFill>
        <p:spPr>
          <a:xfrm>
            <a:off x="0" y="1"/>
            <a:ext cx="12192000" cy="6857999"/>
          </a:xfrm>
          <a:prstGeom prst="rect">
            <a:avLst/>
          </a:prstGeom>
        </p:spPr>
      </p:pic>
      <p:pic>
        <p:nvPicPr>
          <p:cNvPr id="19" name="Picture 16">
            <a:extLst>
              <a:ext uri="{FF2B5EF4-FFF2-40B4-BE49-F238E27FC236}">
                <a16:creationId xmlns:a16="http://schemas.microsoft.com/office/drawing/2014/main" id="{4913759B-8ABA-8F41-8F02-AABD53CFD1BE}"/>
              </a:ext>
            </a:extLst>
          </p:cNvPr>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982663" y="1173991"/>
            <a:ext cx="1677366" cy="513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a:extLst>
              <a:ext uri="{FF2B5EF4-FFF2-40B4-BE49-F238E27FC236}">
                <a16:creationId xmlns:a16="http://schemas.microsoft.com/office/drawing/2014/main" id="{0602B157-BA2E-444C-B53E-75E500564873}"/>
              </a:ext>
            </a:extLst>
          </p:cNvPr>
          <p:cNvSpPr>
            <a:spLocks noGrp="1"/>
          </p:cNvSpPr>
          <p:nvPr>
            <p:ph type="title" hasCustomPrompt="1"/>
          </p:nvPr>
        </p:nvSpPr>
        <p:spPr>
          <a:xfrm>
            <a:off x="5016499" y="1207042"/>
            <a:ext cx="6192840" cy="2574186"/>
          </a:xfrm>
        </p:spPr>
        <p:txBody>
          <a:bodyPr anchor="t" anchorCtr="0"/>
          <a:lstStyle>
            <a:lvl1pPr algn="r">
              <a:lnSpc>
                <a:spcPct val="85000"/>
              </a:lnSpc>
              <a:defRPr sz="5000" b="0" spc="-100" baseline="0">
                <a:solidFill>
                  <a:schemeClr val="bg1"/>
                </a:solidFill>
              </a:defRPr>
            </a:lvl1pPr>
          </a:lstStyle>
          <a:p>
            <a:r>
              <a:rPr lang="en-US" dirty="0"/>
              <a:t>Click to Edit </a:t>
            </a:r>
            <a:br>
              <a:rPr lang="en-US" dirty="0"/>
            </a:br>
            <a:r>
              <a:rPr lang="en-US" dirty="0"/>
              <a:t>Divider Page Title</a:t>
            </a:r>
            <a:br>
              <a:rPr lang="en-US" dirty="0"/>
            </a:br>
            <a:r>
              <a:rPr lang="en-US" dirty="0"/>
              <a:t>Line 3</a:t>
            </a:r>
            <a:br>
              <a:rPr lang="en-US" dirty="0"/>
            </a:br>
            <a:r>
              <a:rPr lang="en-US" dirty="0"/>
              <a:t>Line 4</a:t>
            </a:r>
          </a:p>
        </p:txBody>
      </p:sp>
      <p:sp>
        <p:nvSpPr>
          <p:cNvPr id="7" name="Subtitle 2">
            <a:extLst>
              <a:ext uri="{FF2B5EF4-FFF2-40B4-BE49-F238E27FC236}">
                <a16:creationId xmlns:a16="http://schemas.microsoft.com/office/drawing/2014/main" id="{87FC899D-8C55-104D-89CA-EA4FCE459E0B}"/>
              </a:ext>
            </a:extLst>
          </p:cNvPr>
          <p:cNvSpPr>
            <a:spLocks noGrp="1"/>
          </p:cNvSpPr>
          <p:nvPr>
            <p:ph type="subTitle" idx="1"/>
          </p:nvPr>
        </p:nvSpPr>
        <p:spPr>
          <a:xfrm>
            <a:off x="5016498" y="3973626"/>
            <a:ext cx="6192840" cy="702444"/>
          </a:xfrm>
        </p:spPr>
        <p:txBody>
          <a:bodyPr/>
          <a:lstStyle>
            <a:lvl1pPr marL="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2400">
                <a:solidFill>
                  <a:schemeClr val="bg1"/>
                </a:solidFill>
              </a:defRPr>
            </a:lvl1pPr>
            <a:lvl2pPr marL="45720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1600">
                <a:solidFill>
                  <a:schemeClr val="tx1">
                    <a:lumMod val="50000"/>
                    <a:lumOff val="50000"/>
                  </a:schemeClr>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a:t>Click to edit Master subtitle style</a:t>
            </a:r>
            <a:endParaRPr lang="en-GB" dirty="0"/>
          </a:p>
        </p:txBody>
      </p:sp>
      <p:sp>
        <p:nvSpPr>
          <p:cNvPr id="8" name="TextBox 20">
            <a:extLst>
              <a:ext uri="{FF2B5EF4-FFF2-40B4-BE49-F238E27FC236}">
                <a16:creationId xmlns:a16="http://schemas.microsoft.com/office/drawing/2014/main" id="{473DFF03-CE2E-F445-98FC-31F036C923FD}"/>
              </a:ext>
            </a:extLst>
          </p:cNvPr>
          <p:cNvSpPr txBox="1">
            <a:spLocks noChangeArrowheads="1"/>
          </p:cNvSpPr>
          <p:nvPr userDrawn="1"/>
        </p:nvSpPr>
        <p:spPr bwMode="auto">
          <a:xfrm>
            <a:off x="982662" y="6413179"/>
            <a:ext cx="4636741" cy="138499"/>
          </a:xfrm>
          <a:prstGeom prst="rect">
            <a:avLst/>
          </a:prstGeom>
          <a:noFill/>
          <a:ln>
            <a:noFill/>
          </a:ln>
        </p:spPr>
        <p:txBody>
          <a:bodyPr wrap="square" lIns="0" tIns="0" rIns="0" bIns="0"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l" eaLnBrk="1" hangingPunct="1">
              <a:lnSpc>
                <a:spcPct val="90000"/>
              </a:lnSpc>
              <a:spcAft>
                <a:spcPts val="600"/>
              </a:spcAft>
              <a:buFont typeface="Arial" charset="0"/>
              <a:buNone/>
              <a:defRPr/>
            </a:pPr>
            <a:r>
              <a:rPr lang="en-GB" altLang="en-US" sz="1000" dirty="0">
                <a:solidFill>
                  <a:schemeClr val="bg2"/>
                </a:solidFill>
              </a:rPr>
              <a:t>© 2019 Arm Limited</a:t>
            </a:r>
            <a:endParaRPr lang="en-US" altLang="en-US" sz="1000" dirty="0">
              <a:solidFill>
                <a:schemeClr val="bg2"/>
              </a:solidFill>
            </a:endParaRPr>
          </a:p>
        </p:txBody>
      </p:sp>
    </p:spTree>
    <p:extLst>
      <p:ext uri="{BB962C8B-B14F-4D97-AF65-F5344CB8AC3E}">
        <p14:creationId xmlns:p14="http://schemas.microsoft.com/office/powerpoint/2010/main" val="7260419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 column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79425" y="476250"/>
            <a:ext cx="11233150" cy="654760"/>
          </a:xfrm>
        </p:spPr>
        <p:txBody>
          <a:bodyPr anchor="t"/>
          <a:lstStyle>
            <a:lvl1pPr>
              <a:defRPr b="0"/>
            </a:lvl1pPr>
          </a:lstStyle>
          <a:p>
            <a:r>
              <a:rPr lang="en-US" dirty="0"/>
              <a:t>Click to Edit Master Title Style</a:t>
            </a:r>
          </a:p>
        </p:txBody>
      </p:sp>
      <p:sp>
        <p:nvSpPr>
          <p:cNvPr id="4" name="Text Placeholder 2"/>
          <p:cNvSpPr>
            <a:spLocks noGrp="1"/>
          </p:cNvSpPr>
          <p:nvPr>
            <p:ph idx="1" hasCustomPrompt="1"/>
          </p:nvPr>
        </p:nvSpPr>
        <p:spPr>
          <a:xfrm>
            <a:off x="479425" y="1171111"/>
            <a:ext cx="11233150" cy="4948335"/>
          </a:xfrm>
          <a:prstGeom prst="rect">
            <a:avLst/>
          </a:prstGeom>
        </p:spPr>
        <p:txBody>
          <a:bodyPr/>
          <a:lstStyle>
            <a:lvl1pPr marL="342900" indent="-342900">
              <a:lnSpc>
                <a:spcPct val="100000"/>
              </a:lnSpc>
              <a:spcBef>
                <a:spcPts val="600"/>
              </a:spcBef>
              <a:spcAft>
                <a:spcPts val="0"/>
              </a:spcAft>
              <a:buClr>
                <a:schemeClr val="accent1"/>
              </a:buClr>
              <a:buFont typeface="Arial" charset="0"/>
              <a:buChar char="•"/>
              <a:defRPr sz="2400">
                <a:solidFill>
                  <a:schemeClr val="tx2"/>
                </a:solidFill>
              </a:defRPr>
            </a:lvl1pPr>
            <a:lvl2pPr marL="672783">
              <a:lnSpc>
                <a:spcPct val="100000"/>
              </a:lnSpc>
              <a:spcAft>
                <a:spcPts val="0"/>
              </a:spcAft>
              <a:defRPr sz="2000">
                <a:solidFill>
                  <a:schemeClr val="tx2"/>
                </a:solidFill>
              </a:defRPr>
            </a:lvl2pPr>
            <a:lvl3pPr marL="947103">
              <a:lnSpc>
                <a:spcPct val="100000"/>
              </a:lnSpc>
              <a:spcAft>
                <a:spcPts val="0"/>
              </a:spcAft>
              <a:defRPr sz="1800">
                <a:solidFill>
                  <a:schemeClr val="tx2"/>
                </a:solidFill>
              </a:defRPr>
            </a:lvl3pPr>
            <a:lvl4pPr marL="1293178">
              <a:lnSpc>
                <a:spcPct val="100000"/>
              </a:lnSpc>
              <a:spcAft>
                <a:spcPts val="0"/>
              </a:spcAft>
              <a:defRPr sz="1800">
                <a:solidFill>
                  <a:schemeClr val="tx2"/>
                </a:solidFill>
              </a:defRPr>
            </a:lvl4pPr>
            <a:lvl5pPr marL="1518603">
              <a:lnSpc>
                <a:spcPct val="100000"/>
              </a:lnSpc>
              <a:spcAft>
                <a:spcPts val="0"/>
              </a:spcAft>
              <a:defRPr sz="1800">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noProof="0" dirty="0"/>
              <a:t>Click to edit Master text styles with Top Level Bullet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Tree>
    <p:extLst>
      <p:ext uri="{BB962C8B-B14F-4D97-AF65-F5344CB8AC3E}">
        <p14:creationId xmlns:p14="http://schemas.microsoft.com/office/powerpoint/2010/main" val="211325039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 column slide w/ Sub">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79425" y="478302"/>
            <a:ext cx="11233150" cy="512830"/>
          </a:xfrm>
        </p:spPr>
        <p:txBody>
          <a:bodyPr anchor="t"/>
          <a:lstStyle/>
          <a:p>
            <a:r>
              <a:rPr lang="en-US" dirty="0"/>
              <a:t>Click to Edit Master Title Style</a:t>
            </a:r>
          </a:p>
        </p:txBody>
      </p:sp>
      <p:sp>
        <p:nvSpPr>
          <p:cNvPr id="44" name="Text Placeholder 43"/>
          <p:cNvSpPr>
            <a:spLocks noGrp="1"/>
          </p:cNvSpPr>
          <p:nvPr>
            <p:ph type="body" sz="quarter" idx="13"/>
          </p:nvPr>
        </p:nvSpPr>
        <p:spPr>
          <a:xfrm>
            <a:off x="479425" y="991131"/>
            <a:ext cx="11233150" cy="344488"/>
          </a:xfrm>
        </p:spPr>
        <p:txBody>
          <a:bodyPr/>
          <a:lstStyle>
            <a:lvl1pPr marL="0" indent="0">
              <a:buNone/>
              <a:defRPr lang="en-US" sz="2400">
                <a:solidFill>
                  <a:schemeClr val="accent6"/>
                </a:solidFill>
              </a:defRPr>
            </a:lvl1pPr>
          </a:lstStyle>
          <a:p>
            <a:pPr lvl="0"/>
            <a:r>
              <a:rPr lang="en-US"/>
              <a:t>Click to edit Master text styles</a:t>
            </a:r>
          </a:p>
        </p:txBody>
      </p:sp>
      <p:sp>
        <p:nvSpPr>
          <p:cNvPr id="7" name="Text Placeholder 2"/>
          <p:cNvSpPr>
            <a:spLocks noGrp="1"/>
          </p:cNvSpPr>
          <p:nvPr>
            <p:ph idx="1"/>
          </p:nvPr>
        </p:nvSpPr>
        <p:spPr>
          <a:xfrm>
            <a:off x="479425" y="1554489"/>
            <a:ext cx="11233150" cy="4553233"/>
          </a:xfrm>
          <a:prstGeom prst="rect">
            <a:avLst/>
          </a:prstGeom>
        </p:spPr>
        <p:txBody>
          <a:bodyPr/>
          <a:lstStyle>
            <a:lvl1pPr marL="342900" indent="-342900">
              <a:lnSpc>
                <a:spcPct val="100000"/>
              </a:lnSpc>
              <a:spcBef>
                <a:spcPts val="600"/>
              </a:spcBef>
              <a:spcAft>
                <a:spcPts val="0"/>
              </a:spcAft>
              <a:buClr>
                <a:schemeClr val="accent1"/>
              </a:buClr>
              <a:buFont typeface="Arial" charset="0"/>
              <a:buChar char="•"/>
              <a:defRPr sz="2400">
                <a:solidFill>
                  <a:schemeClr val="tx2"/>
                </a:solidFill>
              </a:defRPr>
            </a:lvl1pPr>
            <a:lvl2pPr>
              <a:lnSpc>
                <a:spcPct val="100000"/>
              </a:lnSpc>
              <a:spcAft>
                <a:spcPts val="0"/>
              </a:spcAft>
              <a:buClr>
                <a:schemeClr val="accent1"/>
              </a:buClr>
              <a:defRPr sz="2000">
                <a:solidFill>
                  <a:schemeClr val="tx2"/>
                </a:solidFill>
              </a:defRPr>
            </a:lvl2pPr>
            <a:lvl3pPr>
              <a:lnSpc>
                <a:spcPct val="100000"/>
              </a:lnSpc>
              <a:spcAft>
                <a:spcPts val="0"/>
              </a:spcAft>
              <a:buClr>
                <a:schemeClr val="accent1"/>
              </a:buClr>
              <a:defRPr>
                <a:solidFill>
                  <a:schemeClr val="tx2"/>
                </a:solidFill>
              </a:defRPr>
            </a:lvl3pPr>
            <a:lvl4pPr>
              <a:lnSpc>
                <a:spcPct val="100000"/>
              </a:lnSpc>
              <a:spcAft>
                <a:spcPts val="0"/>
              </a:spcAft>
              <a:buClr>
                <a:schemeClr val="accent1"/>
              </a:buClr>
              <a:defRPr>
                <a:solidFill>
                  <a:schemeClr val="tx2"/>
                </a:solidFill>
              </a:defRPr>
            </a:lvl4pPr>
            <a:lvl5pPr>
              <a:lnSpc>
                <a:spcPct val="100000"/>
              </a:lnSpc>
              <a:spcAft>
                <a:spcPts val="0"/>
              </a:spcAft>
              <a:buClr>
                <a:schemeClr val="accent1"/>
              </a:buCl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477504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 column slide ">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83E00537-4172-4053-A616-87E429C679AC}"/>
              </a:ext>
            </a:extLst>
          </p:cNvPr>
          <p:cNvCxnSpPr>
            <a:cxnSpLocks/>
          </p:cNvCxnSpPr>
          <p:nvPr userDrawn="1"/>
        </p:nvCxnSpPr>
        <p:spPr>
          <a:xfrm>
            <a:off x="6096000" y="1620481"/>
            <a:ext cx="0" cy="4515207"/>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hasCustomPrompt="1"/>
          </p:nvPr>
        </p:nvSpPr>
        <p:spPr>
          <a:xfrm>
            <a:off x="479425" y="478302"/>
            <a:ext cx="11233150" cy="512830"/>
          </a:xfrm>
        </p:spPr>
        <p:txBody>
          <a:bodyPr/>
          <a:lstStyle/>
          <a:p>
            <a:r>
              <a:rPr lang="en-US" dirty="0"/>
              <a:t>Click to Edit Master Title Style</a:t>
            </a:r>
          </a:p>
        </p:txBody>
      </p:sp>
      <p:sp>
        <p:nvSpPr>
          <p:cNvPr id="44" name="Text Placeholder 43"/>
          <p:cNvSpPr>
            <a:spLocks noGrp="1"/>
          </p:cNvSpPr>
          <p:nvPr>
            <p:ph type="body" sz="quarter" idx="13" hasCustomPrompt="1"/>
          </p:nvPr>
        </p:nvSpPr>
        <p:spPr>
          <a:xfrm>
            <a:off x="479425" y="991131"/>
            <a:ext cx="11233150" cy="359204"/>
          </a:xfrm>
        </p:spPr>
        <p:txBody>
          <a:bodyPr anchor="t"/>
          <a:lstStyle>
            <a:lvl1pPr marL="0" indent="0">
              <a:spcAft>
                <a:spcPts val="0"/>
              </a:spcAft>
              <a:buNone/>
              <a:defRPr sz="2400">
                <a:solidFill>
                  <a:schemeClr val="accent6"/>
                </a:solidFill>
              </a:defRPr>
            </a:lvl1pPr>
          </a:lstStyle>
          <a:p>
            <a:pPr lvl="0"/>
            <a:r>
              <a:rPr lang="en-US" dirty="0"/>
              <a:t>Click to edit Master text styles</a:t>
            </a:r>
          </a:p>
        </p:txBody>
      </p:sp>
      <p:sp>
        <p:nvSpPr>
          <p:cNvPr id="9" name="Text Placeholder 131"/>
          <p:cNvSpPr>
            <a:spLocks noGrp="1"/>
          </p:cNvSpPr>
          <p:nvPr>
            <p:ph type="body" sz="quarter" idx="16" hasCustomPrompt="1"/>
          </p:nvPr>
        </p:nvSpPr>
        <p:spPr>
          <a:xfrm>
            <a:off x="479425" y="1620481"/>
            <a:ext cx="5345642" cy="560696"/>
          </a:xfrm>
        </p:spPr>
        <p:txBody>
          <a:bodyPr anchor="t" anchorCtr="0"/>
          <a:lstStyle>
            <a:lvl1pPr marL="0" marR="0" indent="0" algn="l" defTabSz="914400" rtl="0" eaLnBrk="1" fontAlgn="auto" latinLnBrk="0" hangingPunct="1">
              <a:lnSpc>
                <a:spcPct val="90000"/>
              </a:lnSpc>
              <a:spcBef>
                <a:spcPts val="0"/>
              </a:spcBef>
              <a:spcAft>
                <a:spcPts val="600"/>
              </a:spcAft>
              <a:buClr>
                <a:schemeClr val="accent1"/>
              </a:buClr>
              <a:buSzTx/>
              <a:buFont typeface="Arial" panose="020B0604020202020204" pitchFamily="34" charset="0"/>
              <a:buNone/>
              <a:tabLst/>
              <a:defRPr b="0">
                <a:solidFill>
                  <a:schemeClr val="accent1"/>
                </a:solidFill>
              </a:defRPr>
            </a:lvl1pPr>
          </a:lstStyle>
          <a:p>
            <a:pPr lvl="0"/>
            <a:r>
              <a:rPr lang="en-US" dirty="0"/>
              <a:t>Click to edit Master text styles</a:t>
            </a:r>
          </a:p>
        </p:txBody>
      </p:sp>
      <p:sp>
        <p:nvSpPr>
          <p:cNvPr id="4" name="Content Placeholder 3"/>
          <p:cNvSpPr>
            <a:spLocks noGrp="1"/>
          </p:cNvSpPr>
          <p:nvPr>
            <p:ph sz="quarter" idx="19"/>
          </p:nvPr>
        </p:nvSpPr>
        <p:spPr>
          <a:xfrm>
            <a:off x="477587" y="2202443"/>
            <a:ext cx="5347480" cy="3933245"/>
          </a:xfrm>
        </p:spPr>
        <p:txBody>
          <a:bodyPr/>
          <a:lstStyle>
            <a:lvl1pPr marL="342900" indent="-342900" algn="just">
              <a:lnSpc>
                <a:spcPct val="100000"/>
              </a:lnSpc>
              <a:spcBef>
                <a:spcPts val="600"/>
              </a:spcBef>
              <a:spcAft>
                <a:spcPts val="0"/>
              </a:spcAft>
              <a:buClr>
                <a:schemeClr val="accent1"/>
              </a:buClr>
              <a:buFont typeface="Arial" charset="0"/>
              <a:buChar char="•"/>
              <a:defRPr sz="2000"/>
            </a:lvl1pPr>
            <a:lvl2pPr marL="581343">
              <a:lnSpc>
                <a:spcPct val="100000"/>
              </a:lnSpc>
              <a:spcAft>
                <a:spcPts val="0"/>
              </a:spcAft>
              <a:buClr>
                <a:schemeClr val="accent1"/>
              </a:buClr>
              <a:defRPr>
                <a:solidFill>
                  <a:srgbClr val="383838"/>
                </a:solidFill>
              </a:defRPr>
            </a:lvl2pPr>
            <a:lvl3pPr marL="947103">
              <a:lnSpc>
                <a:spcPct val="100000"/>
              </a:lnSpc>
              <a:spcAft>
                <a:spcPts val="0"/>
              </a:spcAft>
              <a:buClr>
                <a:schemeClr val="accent1"/>
              </a:buClr>
              <a:defRPr>
                <a:solidFill>
                  <a:srgbClr val="383838"/>
                </a:solidFill>
              </a:defRPr>
            </a:lvl3pPr>
            <a:lvl4pPr marL="1293178" indent="-173038">
              <a:lnSpc>
                <a:spcPct val="100000"/>
              </a:lnSpc>
              <a:spcAft>
                <a:spcPts val="0"/>
              </a:spcAft>
              <a:buClr>
                <a:schemeClr val="accent1"/>
              </a:buClr>
              <a:buFont typeface="Arial" charset="0"/>
              <a:buChar char="•"/>
              <a:defRPr>
                <a:solidFill>
                  <a:srgbClr val="383838"/>
                </a:solidFill>
              </a:defRPr>
            </a:lvl4pPr>
            <a:lvl5pPr marL="1518603">
              <a:lnSpc>
                <a:spcPct val="100000"/>
              </a:lnSpc>
              <a:spcAft>
                <a:spcPts val="0"/>
              </a:spcAft>
              <a:buClr>
                <a:schemeClr val="accent1"/>
              </a:buClr>
              <a:defRPr>
                <a:solidFill>
                  <a:srgbClr val="383838"/>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131"/>
          <p:cNvSpPr>
            <a:spLocks noGrp="1"/>
          </p:cNvSpPr>
          <p:nvPr>
            <p:ph type="body" sz="quarter" idx="18" hasCustomPrompt="1"/>
          </p:nvPr>
        </p:nvSpPr>
        <p:spPr>
          <a:xfrm>
            <a:off x="6341534" y="1620481"/>
            <a:ext cx="5371042" cy="560696"/>
          </a:xfrm>
        </p:spPr>
        <p:txBody>
          <a:bodyPr anchor="t" anchorCtr="0"/>
          <a:lstStyle>
            <a:lvl1pPr marL="0" marR="0" indent="0" algn="l" defTabSz="914400" rtl="0" eaLnBrk="1" fontAlgn="auto" latinLnBrk="0" hangingPunct="1">
              <a:lnSpc>
                <a:spcPct val="90000"/>
              </a:lnSpc>
              <a:spcBef>
                <a:spcPts val="0"/>
              </a:spcBef>
              <a:spcAft>
                <a:spcPts val="600"/>
              </a:spcAft>
              <a:buClr>
                <a:schemeClr val="accent1"/>
              </a:buClr>
              <a:buSzTx/>
              <a:buFont typeface="Arial" panose="020B0604020202020204" pitchFamily="34" charset="0"/>
              <a:buNone/>
              <a:tabLst/>
              <a:defRPr b="0">
                <a:solidFill>
                  <a:schemeClr val="accent1"/>
                </a:solidFill>
              </a:defRPr>
            </a:lvl1pPr>
          </a:lstStyle>
          <a:p>
            <a:pPr lvl="0"/>
            <a:r>
              <a:rPr lang="en-US" dirty="0"/>
              <a:t>Click to edit Master text styles</a:t>
            </a:r>
          </a:p>
        </p:txBody>
      </p:sp>
      <p:sp>
        <p:nvSpPr>
          <p:cNvPr id="12" name="Content Placeholder 3"/>
          <p:cNvSpPr>
            <a:spLocks noGrp="1"/>
          </p:cNvSpPr>
          <p:nvPr>
            <p:ph sz="quarter" idx="21" hasCustomPrompt="1"/>
          </p:nvPr>
        </p:nvSpPr>
        <p:spPr>
          <a:xfrm>
            <a:off x="6339947" y="2202442"/>
            <a:ext cx="5372628" cy="3933246"/>
          </a:xfrm>
        </p:spPr>
        <p:txBody>
          <a:bodyPr/>
          <a:lstStyle>
            <a:lvl1pPr marL="342900" indent="-342900">
              <a:lnSpc>
                <a:spcPct val="100000"/>
              </a:lnSpc>
              <a:spcBef>
                <a:spcPts val="600"/>
              </a:spcBef>
              <a:spcAft>
                <a:spcPts val="0"/>
              </a:spcAft>
              <a:buClr>
                <a:schemeClr val="accent1"/>
              </a:buClr>
              <a:buFont typeface="Arial" charset="0"/>
              <a:buChar char="•"/>
              <a:defRPr sz="2000"/>
            </a:lvl1pPr>
            <a:lvl2pPr marL="581343">
              <a:lnSpc>
                <a:spcPct val="100000"/>
              </a:lnSpc>
              <a:spcAft>
                <a:spcPts val="0"/>
              </a:spcAft>
              <a:buClr>
                <a:schemeClr val="accent1"/>
              </a:buClr>
              <a:defRPr>
                <a:solidFill>
                  <a:srgbClr val="383838"/>
                </a:solidFill>
              </a:defRPr>
            </a:lvl2pPr>
            <a:lvl3pPr marL="947103">
              <a:lnSpc>
                <a:spcPct val="100000"/>
              </a:lnSpc>
              <a:spcAft>
                <a:spcPts val="0"/>
              </a:spcAft>
              <a:buClr>
                <a:schemeClr val="accent1"/>
              </a:buClr>
              <a:defRPr>
                <a:solidFill>
                  <a:srgbClr val="383838"/>
                </a:solidFill>
              </a:defRPr>
            </a:lvl3pPr>
            <a:lvl4pPr marL="1293178" indent="-173038">
              <a:lnSpc>
                <a:spcPct val="100000"/>
              </a:lnSpc>
              <a:spcAft>
                <a:spcPts val="0"/>
              </a:spcAft>
              <a:buClr>
                <a:schemeClr val="accent1"/>
              </a:buClr>
              <a:buFont typeface="Arial" charset="0"/>
              <a:buChar char="•"/>
              <a:defRPr>
                <a:solidFill>
                  <a:srgbClr val="383838"/>
                </a:solidFill>
              </a:defRPr>
            </a:lvl4pPr>
            <a:lvl5pPr marL="1518603">
              <a:lnSpc>
                <a:spcPct val="100000"/>
              </a:lnSpc>
              <a:spcAft>
                <a:spcPts val="0"/>
              </a:spcAft>
              <a:buClr>
                <a:schemeClr val="accent1"/>
              </a:buClr>
              <a:defRPr>
                <a:solidFill>
                  <a:srgbClr val="383838"/>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5262115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 column slide ">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E9795D2F-D322-4144-8DA8-55D6A2942740}"/>
              </a:ext>
            </a:extLst>
          </p:cNvPr>
          <p:cNvCxnSpPr>
            <a:cxnSpLocks/>
          </p:cNvCxnSpPr>
          <p:nvPr userDrawn="1"/>
        </p:nvCxnSpPr>
        <p:spPr bwMode="auto">
          <a:xfrm>
            <a:off x="4148138" y="1611050"/>
            <a:ext cx="0" cy="4448438"/>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0B4D2EAD-40A5-4C0B-900F-916EB19FF748}"/>
              </a:ext>
            </a:extLst>
          </p:cNvPr>
          <p:cNvCxnSpPr>
            <a:cxnSpLocks/>
          </p:cNvCxnSpPr>
          <p:nvPr userDrawn="1"/>
        </p:nvCxnSpPr>
        <p:spPr bwMode="auto">
          <a:xfrm>
            <a:off x="8051800" y="1611050"/>
            <a:ext cx="0" cy="4448438"/>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userDrawn="1">
            <p:ph type="title" hasCustomPrompt="1"/>
          </p:nvPr>
        </p:nvSpPr>
        <p:spPr>
          <a:xfrm>
            <a:off x="479425" y="478302"/>
            <a:ext cx="11233150" cy="512830"/>
          </a:xfrm>
        </p:spPr>
        <p:txBody>
          <a:bodyPr/>
          <a:lstStyle/>
          <a:p>
            <a:r>
              <a:rPr lang="en-US" dirty="0"/>
              <a:t>Click to Edit Master Title Style</a:t>
            </a:r>
          </a:p>
        </p:txBody>
      </p:sp>
      <p:sp>
        <p:nvSpPr>
          <p:cNvPr id="44" name="Text Placeholder 43"/>
          <p:cNvSpPr>
            <a:spLocks noGrp="1"/>
          </p:cNvSpPr>
          <p:nvPr userDrawn="1">
            <p:ph type="body" sz="quarter" idx="13"/>
          </p:nvPr>
        </p:nvSpPr>
        <p:spPr>
          <a:xfrm>
            <a:off x="479425" y="991131"/>
            <a:ext cx="11233150" cy="344488"/>
          </a:xfrm>
        </p:spPr>
        <p:txBody>
          <a:bodyPr/>
          <a:lstStyle>
            <a:lvl1pPr marL="0" indent="0">
              <a:buNone/>
              <a:defRPr lang="en-US" sz="2400" dirty="0">
                <a:solidFill>
                  <a:schemeClr val="accent6"/>
                </a:solidFill>
              </a:defRPr>
            </a:lvl1pPr>
          </a:lstStyle>
          <a:p>
            <a:pPr lvl="0"/>
            <a:r>
              <a:rPr lang="en-US"/>
              <a:t>Click to edit Master text styles</a:t>
            </a:r>
          </a:p>
        </p:txBody>
      </p:sp>
      <p:sp>
        <p:nvSpPr>
          <p:cNvPr id="7" name="Text Placeholder 2"/>
          <p:cNvSpPr>
            <a:spLocks noGrp="1"/>
          </p:cNvSpPr>
          <p:nvPr userDrawn="1">
            <p:ph idx="1"/>
          </p:nvPr>
        </p:nvSpPr>
        <p:spPr>
          <a:xfrm>
            <a:off x="479426" y="2373786"/>
            <a:ext cx="3372644" cy="3685702"/>
          </a:xfrm>
          <a:prstGeom prst="rect">
            <a:avLst/>
          </a:prstGeom>
        </p:spPr>
        <p:txBody>
          <a:bodyPr/>
          <a:lstStyle>
            <a:lvl1pPr marL="342900" indent="-342900">
              <a:lnSpc>
                <a:spcPct val="100000"/>
              </a:lnSpc>
              <a:spcBef>
                <a:spcPts val="600"/>
              </a:spcBef>
              <a:spcAft>
                <a:spcPts val="0"/>
              </a:spcAft>
              <a:buClr>
                <a:schemeClr val="accent1"/>
              </a:buClr>
              <a:buFont typeface="Arial" charset="0"/>
              <a:buChar char="•"/>
              <a:defRPr sz="2000"/>
            </a:lvl1pPr>
            <a:lvl2pPr marL="581343">
              <a:lnSpc>
                <a:spcPct val="100000"/>
              </a:lnSpc>
              <a:spcAft>
                <a:spcPts val="0"/>
              </a:spcAft>
              <a:buClr>
                <a:schemeClr val="accent1"/>
              </a:buClr>
              <a:defRPr>
                <a:solidFill>
                  <a:srgbClr val="383838"/>
                </a:solidFill>
              </a:defRPr>
            </a:lvl2pPr>
            <a:lvl3pPr>
              <a:defRPr>
                <a:solidFill>
                  <a:srgbClr val="383838"/>
                </a:solidFill>
              </a:defRPr>
            </a:lvl3pPr>
            <a:lvl4pPr>
              <a:defRPr>
                <a:solidFill>
                  <a:srgbClr val="383838"/>
                </a:solidFill>
              </a:defRPr>
            </a:lvl4pPr>
            <a:lvl5pPr>
              <a:defRPr>
                <a:solidFill>
                  <a:srgbClr val="383838"/>
                </a:solidFill>
              </a:defRPr>
            </a:lvl5pPr>
          </a:lstStyle>
          <a:p>
            <a:pPr lvl="0"/>
            <a:r>
              <a:rPr lang="en-US"/>
              <a:t>Click to edit Master text styles</a:t>
            </a:r>
          </a:p>
          <a:p>
            <a:pPr lvl="1"/>
            <a:r>
              <a:rPr lang="en-US"/>
              <a:t>Second level</a:t>
            </a:r>
          </a:p>
        </p:txBody>
      </p:sp>
      <p:sp>
        <p:nvSpPr>
          <p:cNvPr id="100" name="Text Placeholder 131"/>
          <p:cNvSpPr>
            <a:spLocks noGrp="1"/>
          </p:cNvSpPr>
          <p:nvPr userDrawn="1">
            <p:ph type="body" sz="quarter" idx="16" hasCustomPrompt="1"/>
          </p:nvPr>
        </p:nvSpPr>
        <p:spPr>
          <a:xfrm>
            <a:off x="479425" y="1611050"/>
            <a:ext cx="3372645" cy="560696"/>
          </a:xfrm>
        </p:spPr>
        <p:txBody>
          <a:bodyPr anchor="t" anchorCtr="0"/>
          <a:lstStyle>
            <a:lvl1pPr marL="0" marR="0" indent="0" algn="l" defTabSz="914400" rtl="0" eaLnBrk="1" fontAlgn="auto" latinLnBrk="0" hangingPunct="1">
              <a:lnSpc>
                <a:spcPct val="90000"/>
              </a:lnSpc>
              <a:spcBef>
                <a:spcPts val="0"/>
              </a:spcBef>
              <a:spcAft>
                <a:spcPts val="600"/>
              </a:spcAft>
              <a:buClr>
                <a:schemeClr val="accent1"/>
              </a:buClr>
              <a:buSzTx/>
              <a:buFont typeface="Arial" panose="020B0604020202020204" pitchFamily="34" charset="0"/>
              <a:buNone/>
              <a:tabLst/>
              <a:defRPr b="0">
                <a:solidFill>
                  <a:schemeClr val="accent1"/>
                </a:solidFill>
              </a:defRPr>
            </a:lvl1pPr>
          </a:lstStyle>
          <a:p>
            <a:pPr lvl="0"/>
            <a:r>
              <a:rPr lang="en-US" dirty="0"/>
              <a:t>Click to edit Master text styles</a:t>
            </a:r>
          </a:p>
        </p:txBody>
      </p:sp>
      <p:sp>
        <p:nvSpPr>
          <p:cNvPr id="13" name="Text Placeholder 2"/>
          <p:cNvSpPr>
            <a:spLocks noGrp="1"/>
          </p:cNvSpPr>
          <p:nvPr userDrawn="1">
            <p:ph idx="17"/>
          </p:nvPr>
        </p:nvSpPr>
        <p:spPr>
          <a:xfrm>
            <a:off x="4416359" y="2373786"/>
            <a:ext cx="3359281" cy="3685702"/>
          </a:xfrm>
          <a:prstGeom prst="rect">
            <a:avLst/>
          </a:prstGeom>
        </p:spPr>
        <p:txBody>
          <a:bodyPr/>
          <a:lstStyle>
            <a:lvl1pPr marL="342900" indent="-342900">
              <a:lnSpc>
                <a:spcPct val="100000"/>
              </a:lnSpc>
              <a:spcBef>
                <a:spcPts val="600"/>
              </a:spcBef>
              <a:spcAft>
                <a:spcPts val="0"/>
              </a:spcAft>
              <a:buClr>
                <a:schemeClr val="accent1"/>
              </a:buClr>
              <a:buFont typeface="Arial" charset="0"/>
              <a:buChar char="•"/>
              <a:defRPr sz="2000"/>
            </a:lvl1pPr>
            <a:lvl2pPr marL="581343">
              <a:lnSpc>
                <a:spcPct val="100000"/>
              </a:lnSpc>
              <a:spcAft>
                <a:spcPts val="0"/>
              </a:spcAft>
              <a:buClr>
                <a:schemeClr val="accent1"/>
              </a:buClr>
              <a:defRPr/>
            </a:lvl2pPr>
          </a:lstStyle>
          <a:p>
            <a:pPr lvl="0"/>
            <a:r>
              <a:rPr lang="en-US"/>
              <a:t>Click to edit Master text styles</a:t>
            </a:r>
          </a:p>
          <a:p>
            <a:pPr lvl="1"/>
            <a:r>
              <a:rPr lang="en-US"/>
              <a:t>Second level</a:t>
            </a:r>
          </a:p>
        </p:txBody>
      </p:sp>
      <p:sp>
        <p:nvSpPr>
          <p:cNvPr id="14" name="Text Placeholder 2"/>
          <p:cNvSpPr>
            <a:spLocks noGrp="1"/>
          </p:cNvSpPr>
          <p:nvPr userDrawn="1">
            <p:ph idx="18"/>
          </p:nvPr>
        </p:nvSpPr>
        <p:spPr>
          <a:xfrm>
            <a:off x="8300113" y="2373786"/>
            <a:ext cx="3412462" cy="3685702"/>
          </a:xfrm>
          <a:prstGeom prst="rect">
            <a:avLst/>
          </a:prstGeom>
        </p:spPr>
        <p:txBody>
          <a:bodyPr/>
          <a:lstStyle>
            <a:lvl1pPr marL="342900" indent="-342900">
              <a:lnSpc>
                <a:spcPct val="100000"/>
              </a:lnSpc>
              <a:spcBef>
                <a:spcPts val="600"/>
              </a:spcBef>
              <a:spcAft>
                <a:spcPts val="0"/>
              </a:spcAft>
              <a:buClr>
                <a:schemeClr val="accent1"/>
              </a:buClr>
              <a:buFont typeface="Arial" charset="0"/>
              <a:buChar char="•"/>
              <a:defRPr sz="2000"/>
            </a:lvl1pPr>
            <a:lvl2pPr marL="581343">
              <a:lnSpc>
                <a:spcPct val="100000"/>
              </a:lnSpc>
              <a:spcAft>
                <a:spcPts val="0"/>
              </a:spcAft>
              <a:buClr>
                <a:schemeClr val="accent1"/>
              </a:buClr>
              <a:defRPr>
                <a:solidFill>
                  <a:srgbClr val="383838"/>
                </a:solidFill>
              </a:defRPr>
            </a:lvl2pPr>
          </a:lstStyle>
          <a:p>
            <a:pPr lvl="0"/>
            <a:r>
              <a:rPr lang="en-US"/>
              <a:t>Click to edit Master text styles</a:t>
            </a:r>
          </a:p>
          <a:p>
            <a:pPr lvl="1"/>
            <a:r>
              <a:rPr lang="en-US"/>
              <a:t>Second level</a:t>
            </a:r>
          </a:p>
        </p:txBody>
      </p:sp>
      <p:sp>
        <p:nvSpPr>
          <p:cNvPr id="15" name="Text Placeholder 131"/>
          <p:cNvSpPr>
            <a:spLocks noGrp="1"/>
          </p:cNvSpPr>
          <p:nvPr userDrawn="1">
            <p:ph type="body" sz="quarter" idx="19" hasCustomPrompt="1"/>
          </p:nvPr>
        </p:nvSpPr>
        <p:spPr>
          <a:xfrm>
            <a:off x="4419997" y="1611050"/>
            <a:ext cx="3359945" cy="560696"/>
          </a:xfrm>
        </p:spPr>
        <p:txBody>
          <a:bodyPr anchor="t" anchorCtr="0"/>
          <a:lstStyle>
            <a:lvl1pPr marL="0" marR="0" indent="0" algn="l" defTabSz="914400" rtl="0" eaLnBrk="1" fontAlgn="auto" latinLnBrk="0" hangingPunct="1">
              <a:lnSpc>
                <a:spcPct val="90000"/>
              </a:lnSpc>
              <a:spcBef>
                <a:spcPts val="0"/>
              </a:spcBef>
              <a:spcAft>
                <a:spcPts val="600"/>
              </a:spcAft>
              <a:buClr>
                <a:schemeClr val="accent1"/>
              </a:buClr>
              <a:buSzTx/>
              <a:buFont typeface="Arial" panose="020B0604020202020204" pitchFamily="34" charset="0"/>
              <a:buNone/>
              <a:tabLst/>
              <a:defRPr b="0">
                <a:solidFill>
                  <a:schemeClr val="accent1"/>
                </a:solidFill>
              </a:defRPr>
            </a:lvl1pPr>
          </a:lstStyle>
          <a:p>
            <a:pPr lvl="0"/>
            <a:r>
              <a:rPr lang="en-US" dirty="0"/>
              <a:t>Click to edit Master text styles</a:t>
            </a:r>
          </a:p>
        </p:txBody>
      </p:sp>
      <p:sp>
        <p:nvSpPr>
          <p:cNvPr id="16" name="Text Placeholder 131"/>
          <p:cNvSpPr>
            <a:spLocks noGrp="1"/>
          </p:cNvSpPr>
          <p:nvPr userDrawn="1">
            <p:ph type="body" sz="quarter" idx="20" hasCustomPrompt="1"/>
          </p:nvPr>
        </p:nvSpPr>
        <p:spPr>
          <a:xfrm>
            <a:off x="8299449" y="1611050"/>
            <a:ext cx="3413126" cy="560696"/>
          </a:xfrm>
        </p:spPr>
        <p:txBody>
          <a:bodyPr anchor="t" anchorCtr="0"/>
          <a:lstStyle>
            <a:lvl1pPr marL="0" marR="0" indent="0" algn="l" defTabSz="914400" rtl="0" eaLnBrk="1" fontAlgn="auto" latinLnBrk="0" hangingPunct="1">
              <a:lnSpc>
                <a:spcPct val="90000"/>
              </a:lnSpc>
              <a:spcBef>
                <a:spcPts val="0"/>
              </a:spcBef>
              <a:spcAft>
                <a:spcPts val="600"/>
              </a:spcAft>
              <a:buClr>
                <a:schemeClr val="accent1"/>
              </a:buClr>
              <a:buSzTx/>
              <a:buFont typeface="Arial" panose="020B0604020202020204" pitchFamily="34" charset="0"/>
              <a:buNone/>
              <a:tabLst/>
              <a:defRPr b="0">
                <a:solidFill>
                  <a:schemeClr val="accent1"/>
                </a:solidFill>
              </a:defRPr>
            </a:lvl1pPr>
          </a:lstStyle>
          <a:p>
            <a:pPr lvl="0"/>
            <a:r>
              <a:rPr lang="en-US" dirty="0"/>
              <a:t>Click to edit Master text styles</a:t>
            </a:r>
          </a:p>
        </p:txBody>
      </p:sp>
    </p:spTree>
    <p:extLst>
      <p:ext uri="{BB962C8B-B14F-4D97-AF65-F5344CB8AC3E}">
        <p14:creationId xmlns:p14="http://schemas.microsoft.com/office/powerpoint/2010/main" val="12000077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 column slide with image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79425" y="478302"/>
            <a:ext cx="11233150" cy="512830"/>
          </a:xfrm>
        </p:spPr>
        <p:txBody>
          <a:bodyPr/>
          <a:lstStyle/>
          <a:p>
            <a:r>
              <a:rPr lang="en-US" dirty="0"/>
              <a:t>Click to Edit Master Title Style</a:t>
            </a:r>
          </a:p>
        </p:txBody>
      </p:sp>
      <p:sp>
        <p:nvSpPr>
          <p:cNvPr id="44" name="Text Placeholder 43"/>
          <p:cNvSpPr>
            <a:spLocks noGrp="1"/>
          </p:cNvSpPr>
          <p:nvPr>
            <p:ph type="body" sz="quarter" idx="13"/>
          </p:nvPr>
        </p:nvSpPr>
        <p:spPr>
          <a:xfrm>
            <a:off x="479425" y="991131"/>
            <a:ext cx="11233150" cy="344488"/>
          </a:xfrm>
        </p:spPr>
        <p:txBody>
          <a:bodyPr/>
          <a:lstStyle>
            <a:lvl1pPr marL="0" indent="0">
              <a:buNone/>
              <a:defRPr lang="en-US" sz="2400">
                <a:solidFill>
                  <a:schemeClr val="accent6"/>
                </a:solidFill>
              </a:defRPr>
            </a:lvl1pPr>
          </a:lstStyle>
          <a:p>
            <a:pPr lvl="0"/>
            <a:r>
              <a:rPr lang="en-US"/>
              <a:t>Click to edit Master text styles</a:t>
            </a:r>
          </a:p>
        </p:txBody>
      </p:sp>
      <p:sp>
        <p:nvSpPr>
          <p:cNvPr id="9" name="Content Placeholder 8"/>
          <p:cNvSpPr>
            <a:spLocks noGrp="1"/>
          </p:cNvSpPr>
          <p:nvPr>
            <p:ph sz="quarter" idx="21"/>
          </p:nvPr>
        </p:nvSpPr>
        <p:spPr>
          <a:xfrm>
            <a:off x="8299119" y="2372564"/>
            <a:ext cx="3413455" cy="3686924"/>
          </a:xfrm>
        </p:spPr>
        <p:txBody>
          <a:bodyPr/>
          <a:lstStyle>
            <a:lvl1pPr marL="342900" indent="-342900">
              <a:lnSpc>
                <a:spcPct val="100000"/>
              </a:lnSpc>
              <a:spcBef>
                <a:spcPts val="600"/>
              </a:spcBef>
              <a:spcAft>
                <a:spcPts val="0"/>
              </a:spcAft>
              <a:buClr>
                <a:schemeClr val="accent1"/>
              </a:buClr>
              <a:buFont typeface="Arial" charset="0"/>
              <a:buChar char="•"/>
              <a:defRPr sz="2000"/>
            </a:lvl1pPr>
            <a:lvl2pPr marL="581343">
              <a:lnSpc>
                <a:spcPct val="100000"/>
              </a:lnSpc>
              <a:spcAft>
                <a:spcPts val="0"/>
              </a:spcAft>
              <a:buClr>
                <a:schemeClr val="accent1"/>
              </a:buClr>
              <a:defRPr>
                <a:solidFill>
                  <a:srgbClr val="383838"/>
                </a:solidFill>
              </a:defRPr>
            </a:lvl2pPr>
            <a:lvl3pPr>
              <a:lnSpc>
                <a:spcPct val="100000"/>
              </a:lnSpc>
              <a:spcAft>
                <a:spcPts val="0"/>
              </a:spcAft>
              <a:buClr>
                <a:schemeClr val="accent1"/>
              </a:buClr>
              <a:defRPr>
                <a:solidFill>
                  <a:srgbClr val="383838"/>
                </a:solidFill>
              </a:defRPr>
            </a:lvl3pPr>
          </a:lstStyle>
          <a:p>
            <a:pPr lvl="0"/>
            <a:r>
              <a:rPr lang="en-US"/>
              <a:t>Click to edit Master text styles</a:t>
            </a:r>
          </a:p>
          <a:p>
            <a:pPr lvl="1"/>
            <a:r>
              <a:rPr lang="en-US"/>
              <a:t>Second level</a:t>
            </a:r>
          </a:p>
          <a:p>
            <a:pPr lvl="2"/>
            <a:r>
              <a:rPr lang="en-US"/>
              <a:t>Third level</a:t>
            </a:r>
          </a:p>
        </p:txBody>
      </p:sp>
      <p:grpSp>
        <p:nvGrpSpPr>
          <p:cNvPr id="36" name="Group 6">
            <a:extLst>
              <a:ext uri="{FF2B5EF4-FFF2-40B4-BE49-F238E27FC236}">
                <a16:creationId xmlns:a16="http://schemas.microsoft.com/office/drawing/2014/main" id="{CCE81F77-7204-0241-970A-63C43B1D7B80}"/>
              </a:ext>
            </a:extLst>
          </p:cNvPr>
          <p:cNvGrpSpPr>
            <a:grpSpLocks/>
          </p:cNvGrpSpPr>
          <p:nvPr userDrawn="1"/>
        </p:nvGrpSpPr>
        <p:grpSpPr bwMode="auto">
          <a:xfrm>
            <a:off x="4148138" y="1611050"/>
            <a:ext cx="3903662" cy="4448438"/>
            <a:chOff x="3706307" y="1883391"/>
            <a:chExt cx="3803176" cy="4472959"/>
          </a:xfrm>
        </p:grpSpPr>
        <p:cxnSp>
          <p:nvCxnSpPr>
            <p:cNvPr id="37" name="Straight Connector 36">
              <a:extLst>
                <a:ext uri="{FF2B5EF4-FFF2-40B4-BE49-F238E27FC236}">
                  <a16:creationId xmlns:a16="http://schemas.microsoft.com/office/drawing/2014/main" id="{7266E339-1F3B-8E41-B64F-AA6A42EDF799}"/>
                </a:ext>
              </a:extLst>
            </p:cNvPr>
            <p:cNvCxnSpPr>
              <a:cxnSpLocks/>
            </p:cNvCxnSpPr>
            <p:nvPr userDrawn="1"/>
          </p:nvCxnSpPr>
          <p:spPr>
            <a:xfrm>
              <a:off x="3706307" y="1883391"/>
              <a:ext cx="0" cy="4472959"/>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922B3030-62BD-3440-A850-5C6E7CCDD54A}"/>
                </a:ext>
              </a:extLst>
            </p:cNvPr>
            <p:cNvCxnSpPr>
              <a:cxnSpLocks/>
            </p:cNvCxnSpPr>
            <p:nvPr userDrawn="1"/>
          </p:nvCxnSpPr>
          <p:spPr>
            <a:xfrm>
              <a:off x="7509483" y="1883391"/>
              <a:ext cx="0" cy="4472959"/>
            </a:xfrm>
            <a:prstGeom prst="line">
              <a:avLst/>
            </a:prstGeom>
            <a:ln w="12700"/>
          </p:spPr>
          <p:style>
            <a:lnRef idx="1">
              <a:schemeClr val="accent1"/>
            </a:lnRef>
            <a:fillRef idx="0">
              <a:schemeClr val="accent1"/>
            </a:fillRef>
            <a:effectRef idx="0">
              <a:schemeClr val="accent1"/>
            </a:effectRef>
            <a:fontRef idx="minor">
              <a:schemeClr val="tx1"/>
            </a:fontRef>
          </p:style>
        </p:cxnSp>
      </p:grpSp>
      <p:sp>
        <p:nvSpPr>
          <p:cNvPr id="40" name="Text Placeholder 131">
            <a:extLst>
              <a:ext uri="{FF2B5EF4-FFF2-40B4-BE49-F238E27FC236}">
                <a16:creationId xmlns:a16="http://schemas.microsoft.com/office/drawing/2014/main" id="{B54BFFD1-D378-D841-B5DD-88788B48D029}"/>
              </a:ext>
            </a:extLst>
          </p:cNvPr>
          <p:cNvSpPr>
            <a:spLocks noGrp="1"/>
          </p:cNvSpPr>
          <p:nvPr>
            <p:ph type="body" sz="quarter" idx="16" hasCustomPrompt="1"/>
          </p:nvPr>
        </p:nvSpPr>
        <p:spPr>
          <a:xfrm>
            <a:off x="479425" y="1611050"/>
            <a:ext cx="3372645" cy="560696"/>
          </a:xfrm>
        </p:spPr>
        <p:txBody>
          <a:bodyPr anchor="t" anchorCtr="0"/>
          <a:lstStyle>
            <a:lvl1pPr marL="0" marR="0" indent="0" algn="l" defTabSz="914400" rtl="0" eaLnBrk="1" fontAlgn="auto" latinLnBrk="0" hangingPunct="1">
              <a:lnSpc>
                <a:spcPct val="90000"/>
              </a:lnSpc>
              <a:spcBef>
                <a:spcPts val="0"/>
              </a:spcBef>
              <a:spcAft>
                <a:spcPts val="600"/>
              </a:spcAft>
              <a:buClr>
                <a:schemeClr val="accent1"/>
              </a:buClr>
              <a:buSzTx/>
              <a:buFont typeface="Arial" panose="020B0604020202020204" pitchFamily="34" charset="0"/>
              <a:buNone/>
              <a:tabLst/>
              <a:defRPr b="0">
                <a:solidFill>
                  <a:schemeClr val="accent1"/>
                </a:solidFill>
              </a:defRPr>
            </a:lvl1pPr>
          </a:lstStyle>
          <a:p>
            <a:pPr lvl="0"/>
            <a:r>
              <a:rPr lang="en-US" dirty="0"/>
              <a:t>Click to edit Master text styles</a:t>
            </a:r>
          </a:p>
        </p:txBody>
      </p:sp>
      <p:sp>
        <p:nvSpPr>
          <p:cNvPr id="43" name="Text Placeholder 131">
            <a:extLst>
              <a:ext uri="{FF2B5EF4-FFF2-40B4-BE49-F238E27FC236}">
                <a16:creationId xmlns:a16="http://schemas.microsoft.com/office/drawing/2014/main" id="{E3125198-F65A-8049-9D3E-A6AF258DAEBF}"/>
              </a:ext>
            </a:extLst>
          </p:cNvPr>
          <p:cNvSpPr>
            <a:spLocks noGrp="1"/>
          </p:cNvSpPr>
          <p:nvPr>
            <p:ph type="body" sz="quarter" idx="19" hasCustomPrompt="1"/>
          </p:nvPr>
        </p:nvSpPr>
        <p:spPr>
          <a:xfrm>
            <a:off x="4416192" y="1611050"/>
            <a:ext cx="3359945" cy="560696"/>
          </a:xfrm>
        </p:spPr>
        <p:txBody>
          <a:bodyPr anchor="t" anchorCtr="0"/>
          <a:lstStyle>
            <a:lvl1pPr marL="0" marR="0" indent="0" algn="l" defTabSz="914400" rtl="0" eaLnBrk="1" fontAlgn="auto" latinLnBrk="0" hangingPunct="1">
              <a:lnSpc>
                <a:spcPct val="90000"/>
              </a:lnSpc>
              <a:spcBef>
                <a:spcPts val="0"/>
              </a:spcBef>
              <a:spcAft>
                <a:spcPts val="600"/>
              </a:spcAft>
              <a:buClr>
                <a:schemeClr val="accent1"/>
              </a:buClr>
              <a:buSzTx/>
              <a:buFont typeface="Arial" panose="020B0604020202020204" pitchFamily="34" charset="0"/>
              <a:buNone/>
              <a:tabLst/>
              <a:defRPr b="0">
                <a:solidFill>
                  <a:schemeClr val="accent1"/>
                </a:solidFill>
              </a:defRPr>
            </a:lvl1pPr>
          </a:lstStyle>
          <a:p>
            <a:pPr lvl="0"/>
            <a:r>
              <a:rPr lang="en-US" dirty="0"/>
              <a:t>Click to edit Master text styles</a:t>
            </a:r>
          </a:p>
        </p:txBody>
      </p:sp>
      <p:sp>
        <p:nvSpPr>
          <p:cNvPr id="45" name="Text Placeholder 131">
            <a:extLst>
              <a:ext uri="{FF2B5EF4-FFF2-40B4-BE49-F238E27FC236}">
                <a16:creationId xmlns:a16="http://schemas.microsoft.com/office/drawing/2014/main" id="{7C8008EA-19DB-814F-9284-A055A2AB89CD}"/>
              </a:ext>
            </a:extLst>
          </p:cNvPr>
          <p:cNvSpPr>
            <a:spLocks noGrp="1"/>
          </p:cNvSpPr>
          <p:nvPr>
            <p:ph type="body" sz="quarter" idx="20" hasCustomPrompt="1"/>
          </p:nvPr>
        </p:nvSpPr>
        <p:spPr>
          <a:xfrm>
            <a:off x="8299449" y="1611050"/>
            <a:ext cx="3413126" cy="560696"/>
          </a:xfrm>
        </p:spPr>
        <p:txBody>
          <a:bodyPr anchor="t" anchorCtr="0"/>
          <a:lstStyle>
            <a:lvl1pPr marL="0" marR="0" indent="0" algn="l" defTabSz="914400" rtl="0" eaLnBrk="1" fontAlgn="auto" latinLnBrk="0" hangingPunct="1">
              <a:lnSpc>
                <a:spcPct val="90000"/>
              </a:lnSpc>
              <a:spcBef>
                <a:spcPts val="0"/>
              </a:spcBef>
              <a:spcAft>
                <a:spcPts val="600"/>
              </a:spcAft>
              <a:buClr>
                <a:schemeClr val="accent1"/>
              </a:buClr>
              <a:buSzTx/>
              <a:buFont typeface="Arial" panose="020B0604020202020204" pitchFamily="34" charset="0"/>
              <a:buNone/>
              <a:tabLst/>
              <a:defRPr b="0">
                <a:solidFill>
                  <a:schemeClr val="accent1"/>
                </a:solidFill>
              </a:defRPr>
            </a:lvl1pPr>
          </a:lstStyle>
          <a:p>
            <a:pPr lvl="0"/>
            <a:r>
              <a:rPr lang="en-US" dirty="0"/>
              <a:t>Click to edit Master text styles</a:t>
            </a:r>
          </a:p>
        </p:txBody>
      </p:sp>
      <p:sp>
        <p:nvSpPr>
          <p:cNvPr id="46" name="Content Placeholder 8">
            <a:extLst>
              <a:ext uri="{FF2B5EF4-FFF2-40B4-BE49-F238E27FC236}">
                <a16:creationId xmlns:a16="http://schemas.microsoft.com/office/drawing/2014/main" id="{DD4BA2E6-FACA-5C45-B75F-9327959A672A}"/>
              </a:ext>
            </a:extLst>
          </p:cNvPr>
          <p:cNvSpPr>
            <a:spLocks noGrp="1"/>
          </p:cNvSpPr>
          <p:nvPr>
            <p:ph sz="quarter" idx="22"/>
          </p:nvPr>
        </p:nvSpPr>
        <p:spPr>
          <a:xfrm>
            <a:off x="4415863" y="2372564"/>
            <a:ext cx="3360274" cy="3686924"/>
          </a:xfrm>
        </p:spPr>
        <p:txBody>
          <a:bodyPr/>
          <a:lstStyle>
            <a:lvl1pPr marL="342900" indent="-342900">
              <a:lnSpc>
                <a:spcPct val="100000"/>
              </a:lnSpc>
              <a:spcBef>
                <a:spcPts val="600"/>
              </a:spcBef>
              <a:spcAft>
                <a:spcPts val="0"/>
              </a:spcAft>
              <a:buClr>
                <a:schemeClr val="accent1"/>
              </a:buClr>
              <a:buFont typeface="Arial" charset="0"/>
              <a:buChar char="•"/>
              <a:defRPr sz="2000"/>
            </a:lvl1pPr>
            <a:lvl2pPr marL="581343">
              <a:lnSpc>
                <a:spcPct val="100000"/>
              </a:lnSpc>
              <a:spcAft>
                <a:spcPts val="0"/>
              </a:spcAft>
              <a:buClr>
                <a:schemeClr val="accent1"/>
              </a:buClr>
              <a:defRPr>
                <a:solidFill>
                  <a:srgbClr val="383838"/>
                </a:solidFill>
              </a:defRPr>
            </a:lvl2pPr>
            <a:lvl3pPr>
              <a:lnSpc>
                <a:spcPct val="100000"/>
              </a:lnSpc>
              <a:spcAft>
                <a:spcPts val="0"/>
              </a:spcAft>
              <a:buClr>
                <a:schemeClr val="accent1"/>
              </a:buClr>
              <a:defRPr>
                <a:solidFill>
                  <a:srgbClr val="383838"/>
                </a:solidFill>
              </a:defRPr>
            </a:lvl3pPr>
          </a:lstStyle>
          <a:p>
            <a:pPr lvl="0"/>
            <a:r>
              <a:rPr lang="en-US"/>
              <a:t>Click to edit Master text styles</a:t>
            </a:r>
          </a:p>
          <a:p>
            <a:pPr lvl="1"/>
            <a:r>
              <a:rPr lang="en-US"/>
              <a:t>Second level</a:t>
            </a:r>
          </a:p>
          <a:p>
            <a:pPr lvl="2"/>
            <a:r>
              <a:rPr lang="en-US"/>
              <a:t>Third level</a:t>
            </a:r>
          </a:p>
        </p:txBody>
      </p:sp>
      <p:sp>
        <p:nvSpPr>
          <p:cNvPr id="47" name="Content Placeholder 8">
            <a:extLst>
              <a:ext uri="{FF2B5EF4-FFF2-40B4-BE49-F238E27FC236}">
                <a16:creationId xmlns:a16="http://schemas.microsoft.com/office/drawing/2014/main" id="{5AB0A5A2-CEF5-6E44-BACF-2C0296FE306B}"/>
              </a:ext>
            </a:extLst>
          </p:cNvPr>
          <p:cNvSpPr>
            <a:spLocks noGrp="1"/>
          </p:cNvSpPr>
          <p:nvPr>
            <p:ph sz="quarter" idx="23"/>
          </p:nvPr>
        </p:nvSpPr>
        <p:spPr>
          <a:xfrm>
            <a:off x="479425" y="2372564"/>
            <a:ext cx="3360274" cy="3686924"/>
          </a:xfrm>
        </p:spPr>
        <p:txBody>
          <a:bodyPr/>
          <a:lstStyle>
            <a:lvl1pPr marL="342900" indent="-342900">
              <a:lnSpc>
                <a:spcPct val="100000"/>
              </a:lnSpc>
              <a:spcBef>
                <a:spcPts val="600"/>
              </a:spcBef>
              <a:spcAft>
                <a:spcPts val="0"/>
              </a:spcAft>
              <a:buClr>
                <a:schemeClr val="accent1"/>
              </a:buClr>
              <a:buFont typeface="Arial" charset="0"/>
              <a:buChar char="•"/>
              <a:defRPr sz="2000"/>
            </a:lvl1pPr>
            <a:lvl2pPr marL="581343">
              <a:lnSpc>
                <a:spcPct val="100000"/>
              </a:lnSpc>
              <a:spcAft>
                <a:spcPts val="0"/>
              </a:spcAft>
              <a:buClr>
                <a:schemeClr val="accent1"/>
              </a:buClr>
              <a:defRPr>
                <a:solidFill>
                  <a:srgbClr val="383838"/>
                </a:solidFill>
              </a:defRPr>
            </a:lvl2pPr>
            <a:lvl3pPr>
              <a:lnSpc>
                <a:spcPct val="100000"/>
              </a:lnSpc>
              <a:spcAft>
                <a:spcPts val="0"/>
              </a:spcAft>
              <a:buClr>
                <a:schemeClr val="accent1"/>
              </a:buClr>
              <a:defRPr>
                <a:solidFill>
                  <a:srgbClr val="383838"/>
                </a:solidFill>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5371875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0_Section Divider slide">
    <p:bg>
      <p:bgPr>
        <a:solidFill>
          <a:schemeClr val="tx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DBDB4B4-FCA0-E042-A960-9090E3A6B014}"/>
              </a:ext>
            </a:extLst>
          </p:cNvPr>
          <p:cNvPicPr>
            <a:picLocks noChangeAspect="1"/>
          </p:cNvPicPr>
          <p:nvPr userDrawn="1"/>
        </p:nvPicPr>
        <p:blipFill rotWithShape="1">
          <a:blip r:embed="rId2" cstate="screen">
            <a:alphaModFix amt="82000"/>
            <a:extLst>
              <a:ext uri="{28A0092B-C50C-407E-A947-70E740481C1C}">
                <a14:useLocalDpi xmlns:a14="http://schemas.microsoft.com/office/drawing/2010/main"/>
              </a:ext>
            </a:extLst>
          </a:blip>
          <a:srcRect/>
          <a:stretch/>
        </p:blipFill>
        <p:spPr>
          <a:xfrm>
            <a:off x="0" y="-1"/>
            <a:ext cx="12192000" cy="6858001"/>
          </a:xfrm>
          <a:prstGeom prst="rect">
            <a:avLst/>
          </a:prstGeom>
        </p:spPr>
      </p:pic>
      <p:pic>
        <p:nvPicPr>
          <p:cNvPr id="13" name="Picture 12">
            <a:extLst>
              <a:ext uri="{FF2B5EF4-FFF2-40B4-BE49-F238E27FC236}">
                <a16:creationId xmlns:a16="http://schemas.microsoft.com/office/drawing/2014/main" id="{232176CF-6197-E24E-A55D-6D42685C1556}"/>
              </a:ext>
            </a:extLst>
          </p:cNvPr>
          <p:cNvPicPr>
            <a:picLocks noChangeAspect="1"/>
          </p:cNvPicPr>
          <p:nvPr userDrawn="1"/>
        </p:nvPicPr>
        <p:blipFill rotWithShape="1">
          <a:blip r:embed="rId3" cstate="screen">
            <a:alphaModFix amt="60000"/>
            <a:extLst>
              <a:ext uri="{28A0092B-C50C-407E-A947-70E740481C1C}">
                <a14:useLocalDpi xmlns:a14="http://schemas.microsoft.com/office/drawing/2010/main"/>
              </a:ext>
            </a:extLst>
          </a:blip>
          <a:srcRect l="2082" t="3803" r="2134" b="12930"/>
          <a:stretch/>
        </p:blipFill>
        <p:spPr>
          <a:xfrm>
            <a:off x="0" y="1"/>
            <a:ext cx="12192000" cy="6857999"/>
          </a:xfrm>
          <a:prstGeom prst="rect">
            <a:avLst/>
          </a:prstGeom>
        </p:spPr>
      </p:pic>
      <p:sp>
        <p:nvSpPr>
          <p:cNvPr id="14" name="Subtitle 2">
            <a:extLst>
              <a:ext uri="{FF2B5EF4-FFF2-40B4-BE49-F238E27FC236}">
                <a16:creationId xmlns:a16="http://schemas.microsoft.com/office/drawing/2014/main" id="{764D7468-B6ED-8B46-A799-873C6CBB00EF}"/>
              </a:ext>
            </a:extLst>
          </p:cNvPr>
          <p:cNvSpPr txBox="1">
            <a:spLocks/>
          </p:cNvSpPr>
          <p:nvPr userDrawn="1"/>
        </p:nvSpPr>
        <p:spPr bwMode="auto">
          <a:xfrm>
            <a:off x="5016500" y="1952625"/>
            <a:ext cx="6307138" cy="741363"/>
          </a:xfrm>
          <a:prstGeom prst="rect">
            <a:avLst/>
          </a:prstGeom>
          <a:noFill/>
          <a:ln>
            <a:noFill/>
          </a:ln>
        </p:spPr>
        <p:txBody>
          <a:bodyPr lIns="0" tIns="0" rIns="0" bIns="0"/>
          <a:lstStyle>
            <a:lvl1pPr marL="342900" indent="-342900">
              <a:defRPr>
                <a:solidFill>
                  <a:schemeClr val="tx1"/>
                </a:solidFill>
                <a:latin typeface="Calibri" charset="0"/>
                <a:ea typeface="ＭＳ Ｐゴシック" charset="0"/>
                <a:cs typeface="ＭＳ Ｐゴシック" charset="0"/>
              </a:defRPr>
            </a:lvl1pPr>
            <a:lvl2pPr>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pPr lvl="1" algn="r" eaLnBrk="1" hangingPunct="1">
              <a:lnSpc>
                <a:spcPct val="104000"/>
              </a:lnSpc>
              <a:buFont typeface="Arial" charset="0"/>
              <a:buNone/>
              <a:defRPr/>
            </a:pPr>
            <a:endParaRPr lang="en-GB" sz="1600">
              <a:solidFill>
                <a:schemeClr val="bg1"/>
              </a:solidFill>
              <a:cs typeface="ＭＳ Ｐゴシック" charset="0"/>
            </a:endParaRPr>
          </a:p>
        </p:txBody>
      </p:sp>
      <p:pic>
        <p:nvPicPr>
          <p:cNvPr id="15" name="Picture 16">
            <a:extLst>
              <a:ext uri="{FF2B5EF4-FFF2-40B4-BE49-F238E27FC236}">
                <a16:creationId xmlns:a16="http://schemas.microsoft.com/office/drawing/2014/main" id="{4DC03BAF-E3DC-0046-A6AB-A500868A1DAB}"/>
              </a:ext>
            </a:extLst>
          </p:cNvPr>
          <p:cNvPicPr>
            <a:picLocks noChangeAspect="1" noChangeArrowheads="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982663" y="1173991"/>
            <a:ext cx="1677366" cy="513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 Placeholder 28">
            <a:extLst>
              <a:ext uri="{FF2B5EF4-FFF2-40B4-BE49-F238E27FC236}">
                <a16:creationId xmlns:a16="http://schemas.microsoft.com/office/drawing/2014/main" id="{CBA493B4-A47A-AF4F-8961-DFC7E525A748}"/>
              </a:ext>
            </a:extLst>
          </p:cNvPr>
          <p:cNvSpPr>
            <a:spLocks noGrp="1"/>
          </p:cNvSpPr>
          <p:nvPr>
            <p:ph type="body" sz="quarter" idx="12" hasCustomPrompt="1"/>
          </p:nvPr>
        </p:nvSpPr>
        <p:spPr>
          <a:xfrm>
            <a:off x="6941131" y="5770761"/>
            <a:ext cx="4264272" cy="295077"/>
          </a:xfrm>
        </p:spPr>
        <p:txBody>
          <a:bodyPr anchor="t"/>
          <a:lstStyle>
            <a:lvl1pPr marL="0" indent="0" algn="r">
              <a:spcAft>
                <a:spcPts val="600"/>
              </a:spcAft>
              <a:buFontTx/>
              <a:buNone/>
              <a:defRPr sz="2000">
                <a:solidFill>
                  <a:schemeClr val="bg1"/>
                </a:solidFill>
              </a:defRPr>
            </a:lvl1pPr>
          </a:lstStyle>
          <a:p>
            <a:pPr lvl="0"/>
            <a:r>
              <a:rPr lang="en-US" dirty="0"/>
              <a:t>Author Name</a:t>
            </a:r>
          </a:p>
        </p:txBody>
      </p:sp>
      <p:sp>
        <p:nvSpPr>
          <p:cNvPr id="17" name="Text Placeholder 28">
            <a:extLst>
              <a:ext uri="{FF2B5EF4-FFF2-40B4-BE49-F238E27FC236}">
                <a16:creationId xmlns:a16="http://schemas.microsoft.com/office/drawing/2014/main" id="{CE333105-CFBC-7646-89A1-C700547214C0}"/>
              </a:ext>
            </a:extLst>
          </p:cNvPr>
          <p:cNvSpPr>
            <a:spLocks noGrp="1"/>
          </p:cNvSpPr>
          <p:nvPr>
            <p:ph type="body" sz="quarter" idx="13" hasCustomPrompt="1"/>
          </p:nvPr>
        </p:nvSpPr>
        <p:spPr>
          <a:xfrm>
            <a:off x="6941131" y="6080641"/>
            <a:ext cx="4264272" cy="301109"/>
          </a:xfrm>
        </p:spPr>
        <p:txBody>
          <a:bodyPr anchor="t"/>
          <a:lstStyle>
            <a:lvl1pPr marL="0" indent="0" algn="r">
              <a:spcAft>
                <a:spcPts val="600"/>
              </a:spcAft>
              <a:buFontTx/>
              <a:buNone/>
              <a:defRPr sz="2000">
                <a:solidFill>
                  <a:schemeClr val="bg1"/>
                </a:solidFill>
              </a:defRPr>
            </a:lvl1pPr>
          </a:lstStyle>
          <a:p>
            <a:pPr lvl="0"/>
            <a:r>
              <a:rPr lang="en-US" dirty="0"/>
              <a:t>Date</a:t>
            </a:r>
          </a:p>
        </p:txBody>
      </p:sp>
      <p:sp>
        <p:nvSpPr>
          <p:cNvPr id="19" name="Text Placeholder 3">
            <a:extLst>
              <a:ext uri="{FF2B5EF4-FFF2-40B4-BE49-F238E27FC236}">
                <a16:creationId xmlns:a16="http://schemas.microsoft.com/office/drawing/2014/main" id="{767D5806-7916-AE44-A8CA-0060927C5E56}"/>
              </a:ext>
            </a:extLst>
          </p:cNvPr>
          <p:cNvSpPr>
            <a:spLocks noGrp="1"/>
          </p:cNvSpPr>
          <p:nvPr>
            <p:ph type="body" sz="quarter" idx="14"/>
          </p:nvPr>
        </p:nvSpPr>
        <p:spPr>
          <a:xfrm>
            <a:off x="5016499" y="788740"/>
            <a:ext cx="6192840" cy="289871"/>
          </a:xfrm>
        </p:spPr>
        <p:txBody>
          <a:bodyPr/>
          <a:lstStyle>
            <a:lvl1pPr marL="0" indent="0" algn="r">
              <a:buNone/>
              <a:defRPr sz="2400" baseline="0">
                <a:solidFill>
                  <a:schemeClr val="bg1"/>
                </a:solidFill>
              </a:defRPr>
            </a:lvl1pPr>
          </a:lstStyle>
          <a:p>
            <a:pPr lvl="0"/>
            <a:r>
              <a:rPr lang="en-US"/>
              <a:t>Click to edit Master text styles</a:t>
            </a:r>
          </a:p>
        </p:txBody>
      </p:sp>
      <p:sp>
        <p:nvSpPr>
          <p:cNvPr id="11" name="Title 1">
            <a:extLst>
              <a:ext uri="{FF2B5EF4-FFF2-40B4-BE49-F238E27FC236}">
                <a16:creationId xmlns:a16="http://schemas.microsoft.com/office/drawing/2014/main" id="{A687E4BC-2B2B-B045-B01E-E0001545D82E}"/>
              </a:ext>
            </a:extLst>
          </p:cNvPr>
          <p:cNvSpPr>
            <a:spLocks noGrp="1"/>
          </p:cNvSpPr>
          <p:nvPr>
            <p:ph type="title" hasCustomPrompt="1"/>
          </p:nvPr>
        </p:nvSpPr>
        <p:spPr>
          <a:xfrm>
            <a:off x="5016499" y="1207042"/>
            <a:ext cx="6192840" cy="2574186"/>
          </a:xfrm>
        </p:spPr>
        <p:txBody>
          <a:bodyPr anchor="t" anchorCtr="0"/>
          <a:lstStyle>
            <a:lvl1pPr algn="r">
              <a:lnSpc>
                <a:spcPct val="85000"/>
              </a:lnSpc>
              <a:defRPr sz="5000" b="0" spc="-100" baseline="0">
                <a:solidFill>
                  <a:schemeClr val="bg1"/>
                </a:solidFill>
              </a:defRPr>
            </a:lvl1pPr>
          </a:lstStyle>
          <a:p>
            <a:r>
              <a:rPr lang="en-US" dirty="0"/>
              <a:t>Click to Edit </a:t>
            </a:r>
            <a:br>
              <a:rPr lang="en-US" dirty="0"/>
            </a:br>
            <a:r>
              <a:rPr lang="en-US" dirty="0"/>
              <a:t>Master Title Style</a:t>
            </a:r>
            <a:br>
              <a:rPr lang="en-US" dirty="0"/>
            </a:br>
            <a:r>
              <a:rPr lang="en-US" dirty="0"/>
              <a:t>Line 3</a:t>
            </a:r>
            <a:br>
              <a:rPr lang="en-US" dirty="0"/>
            </a:br>
            <a:r>
              <a:rPr lang="en-US" dirty="0"/>
              <a:t>Line 4</a:t>
            </a:r>
          </a:p>
        </p:txBody>
      </p:sp>
      <p:sp>
        <p:nvSpPr>
          <p:cNvPr id="12" name="Subtitle 2">
            <a:extLst>
              <a:ext uri="{FF2B5EF4-FFF2-40B4-BE49-F238E27FC236}">
                <a16:creationId xmlns:a16="http://schemas.microsoft.com/office/drawing/2014/main" id="{D59F83AF-D8A4-3D48-9AAD-FC11BC3D96F1}"/>
              </a:ext>
            </a:extLst>
          </p:cNvPr>
          <p:cNvSpPr>
            <a:spLocks noGrp="1"/>
          </p:cNvSpPr>
          <p:nvPr>
            <p:ph type="subTitle" idx="1"/>
          </p:nvPr>
        </p:nvSpPr>
        <p:spPr>
          <a:xfrm>
            <a:off x="5016498" y="3973626"/>
            <a:ext cx="6192840" cy="702444"/>
          </a:xfrm>
        </p:spPr>
        <p:txBody>
          <a:bodyPr/>
          <a:lstStyle>
            <a:lvl1pPr marL="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2400">
                <a:solidFill>
                  <a:schemeClr val="bg1"/>
                </a:solidFill>
              </a:defRPr>
            </a:lvl1pPr>
            <a:lvl2pPr marL="45720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1600">
                <a:solidFill>
                  <a:schemeClr val="tx1">
                    <a:lumMod val="50000"/>
                    <a:lumOff val="50000"/>
                  </a:schemeClr>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a:t>Click to edit Master subtitle style</a:t>
            </a:r>
            <a:endParaRPr lang="en-GB" dirty="0"/>
          </a:p>
        </p:txBody>
      </p:sp>
      <p:sp>
        <p:nvSpPr>
          <p:cNvPr id="18" name="TextBox 20">
            <a:extLst>
              <a:ext uri="{FF2B5EF4-FFF2-40B4-BE49-F238E27FC236}">
                <a16:creationId xmlns:a16="http://schemas.microsoft.com/office/drawing/2014/main" id="{3ABC2AA1-F23E-4741-8A87-A266E8975691}"/>
              </a:ext>
            </a:extLst>
          </p:cNvPr>
          <p:cNvSpPr txBox="1">
            <a:spLocks noChangeArrowheads="1"/>
          </p:cNvSpPr>
          <p:nvPr userDrawn="1"/>
        </p:nvSpPr>
        <p:spPr bwMode="auto">
          <a:xfrm>
            <a:off x="982662" y="6413179"/>
            <a:ext cx="4636741" cy="138499"/>
          </a:xfrm>
          <a:prstGeom prst="rect">
            <a:avLst/>
          </a:prstGeom>
          <a:noFill/>
          <a:ln>
            <a:noFill/>
          </a:ln>
        </p:spPr>
        <p:txBody>
          <a:bodyPr wrap="square" lIns="0" tIns="0" rIns="0" bIns="0"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l" eaLnBrk="1" hangingPunct="1">
              <a:lnSpc>
                <a:spcPct val="90000"/>
              </a:lnSpc>
              <a:spcAft>
                <a:spcPts val="600"/>
              </a:spcAft>
              <a:buFont typeface="Arial" charset="0"/>
              <a:buNone/>
              <a:defRPr/>
            </a:pPr>
            <a:r>
              <a:rPr lang="en-GB" altLang="en-US" sz="1000" dirty="0">
                <a:solidFill>
                  <a:schemeClr val="bg2"/>
                </a:solidFill>
              </a:rPr>
              <a:t>© 2019 Arm Limited</a:t>
            </a:r>
            <a:endParaRPr lang="en-US" altLang="en-US" sz="1000" dirty="0">
              <a:solidFill>
                <a:schemeClr val="bg2"/>
              </a:solidFill>
            </a:endParaRPr>
          </a:p>
        </p:txBody>
      </p:sp>
    </p:spTree>
    <p:extLst>
      <p:ext uri="{BB962C8B-B14F-4D97-AF65-F5344CB8AC3E}">
        <p14:creationId xmlns:p14="http://schemas.microsoft.com/office/powerpoint/2010/main" val="158172741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col_narrow_wide">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D505B7A5-C1F7-41D3-815C-A3728D81DBDD}"/>
              </a:ext>
            </a:extLst>
          </p:cNvPr>
          <p:cNvCxnSpPr>
            <a:cxnSpLocks/>
          </p:cNvCxnSpPr>
          <p:nvPr userDrawn="1"/>
        </p:nvCxnSpPr>
        <p:spPr>
          <a:xfrm>
            <a:off x="3255004" y="1631950"/>
            <a:ext cx="0" cy="4440604"/>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hasCustomPrompt="1"/>
          </p:nvPr>
        </p:nvSpPr>
        <p:spPr>
          <a:xfrm>
            <a:off x="479425" y="478301"/>
            <a:ext cx="11233150" cy="512830"/>
          </a:xfrm>
        </p:spPr>
        <p:txBody>
          <a:bodyPr/>
          <a:lstStyle/>
          <a:p>
            <a:r>
              <a:rPr lang="en-US" dirty="0"/>
              <a:t>Click to Edit Master Title Style</a:t>
            </a:r>
          </a:p>
        </p:txBody>
      </p:sp>
      <p:sp>
        <p:nvSpPr>
          <p:cNvPr id="44" name="Text Placeholder 43"/>
          <p:cNvSpPr>
            <a:spLocks noGrp="1"/>
          </p:cNvSpPr>
          <p:nvPr>
            <p:ph type="body" sz="quarter" idx="13"/>
          </p:nvPr>
        </p:nvSpPr>
        <p:spPr>
          <a:xfrm>
            <a:off x="479425" y="991131"/>
            <a:ext cx="11233150" cy="344488"/>
          </a:xfrm>
        </p:spPr>
        <p:txBody>
          <a:bodyPr/>
          <a:lstStyle>
            <a:lvl1pPr marL="0" indent="0">
              <a:buNone/>
              <a:defRPr lang="en-US" sz="2400" dirty="0">
                <a:solidFill>
                  <a:schemeClr val="accent6"/>
                </a:solidFill>
              </a:defRPr>
            </a:lvl1pPr>
          </a:lstStyle>
          <a:p>
            <a:pPr lvl="0"/>
            <a:r>
              <a:rPr lang="en-US"/>
              <a:t>Click to edit Master text styles</a:t>
            </a:r>
          </a:p>
        </p:txBody>
      </p:sp>
      <p:sp>
        <p:nvSpPr>
          <p:cNvPr id="18" name="Text Placeholder 2"/>
          <p:cNvSpPr>
            <a:spLocks noGrp="1"/>
          </p:cNvSpPr>
          <p:nvPr>
            <p:ph idx="1"/>
          </p:nvPr>
        </p:nvSpPr>
        <p:spPr>
          <a:xfrm>
            <a:off x="479425" y="1631111"/>
            <a:ext cx="2619375" cy="4440603"/>
          </a:xfrm>
          <a:prstGeom prst="rect">
            <a:avLst/>
          </a:prstGeom>
        </p:spPr>
        <p:txBody>
          <a:bodyPr/>
          <a:lstStyle>
            <a:lvl1pPr marL="342900" indent="-342900">
              <a:lnSpc>
                <a:spcPct val="100000"/>
              </a:lnSpc>
              <a:spcBef>
                <a:spcPts val="600"/>
              </a:spcBef>
              <a:spcAft>
                <a:spcPts val="0"/>
              </a:spcAft>
              <a:buClr>
                <a:schemeClr val="accent1"/>
              </a:buClr>
              <a:buFont typeface="Arial" charset="0"/>
              <a:buChar char="•"/>
              <a:defRPr sz="2400"/>
            </a:lvl1pPr>
            <a:lvl2pPr marL="581343">
              <a:lnSpc>
                <a:spcPct val="100000"/>
              </a:lnSpc>
              <a:spcAft>
                <a:spcPts val="0"/>
              </a:spcAft>
              <a:buClr>
                <a:schemeClr val="accent1"/>
              </a:buClr>
              <a:defRPr sz="2000">
                <a:solidFill>
                  <a:srgbClr val="383838"/>
                </a:solidFill>
              </a:defRPr>
            </a:lvl2pPr>
          </a:lstStyle>
          <a:p>
            <a:pPr lvl="0"/>
            <a:r>
              <a:rPr lang="en-US"/>
              <a:t>Click to edit Master text styles</a:t>
            </a:r>
          </a:p>
          <a:p>
            <a:pPr lvl="1"/>
            <a:r>
              <a:rPr lang="en-US"/>
              <a:t>Second level</a:t>
            </a:r>
          </a:p>
        </p:txBody>
      </p:sp>
      <p:sp>
        <p:nvSpPr>
          <p:cNvPr id="7" name="Content Placeholder 3"/>
          <p:cNvSpPr>
            <a:spLocks noGrp="1"/>
          </p:cNvSpPr>
          <p:nvPr>
            <p:ph sz="quarter" idx="21"/>
          </p:nvPr>
        </p:nvSpPr>
        <p:spPr>
          <a:xfrm>
            <a:off x="3416035" y="1631111"/>
            <a:ext cx="8296540" cy="4440603"/>
          </a:xfrm>
        </p:spPr>
        <p:txBody>
          <a:bodyPr/>
          <a:lstStyle>
            <a:lvl1pPr marL="342900" indent="-342900">
              <a:lnSpc>
                <a:spcPct val="100000"/>
              </a:lnSpc>
              <a:spcBef>
                <a:spcPts val="600"/>
              </a:spcBef>
              <a:spcAft>
                <a:spcPts val="0"/>
              </a:spcAft>
              <a:buClr>
                <a:schemeClr val="accent1"/>
              </a:buClr>
              <a:buFont typeface="Arial" charset="0"/>
              <a:buChar char="•"/>
              <a:defRPr sz="2400"/>
            </a:lvl1pPr>
            <a:lvl2pPr marL="581343">
              <a:lnSpc>
                <a:spcPct val="100000"/>
              </a:lnSpc>
              <a:spcAft>
                <a:spcPts val="0"/>
              </a:spcAft>
              <a:buClr>
                <a:schemeClr val="accent1"/>
              </a:buClr>
              <a:defRPr sz="2000">
                <a:solidFill>
                  <a:srgbClr val="383838"/>
                </a:solidFill>
              </a:defRPr>
            </a:lvl2pPr>
            <a:lvl3pPr marL="947103">
              <a:lnSpc>
                <a:spcPct val="100000"/>
              </a:lnSpc>
              <a:spcAft>
                <a:spcPts val="0"/>
              </a:spcAft>
              <a:buClr>
                <a:schemeClr val="accent1"/>
              </a:buClr>
              <a:defRPr sz="1800">
                <a:solidFill>
                  <a:srgbClr val="383838"/>
                </a:solidFill>
              </a:defRPr>
            </a:lvl3pPr>
            <a:lvl4pPr marL="1293178" indent="-173038">
              <a:lnSpc>
                <a:spcPct val="100000"/>
              </a:lnSpc>
              <a:spcAft>
                <a:spcPts val="0"/>
              </a:spcAft>
              <a:buClr>
                <a:schemeClr val="accent1"/>
              </a:buClr>
              <a:buFont typeface="Arial" charset="0"/>
              <a:buChar char="•"/>
              <a:defRPr sz="1800">
                <a:solidFill>
                  <a:srgbClr val="383838"/>
                </a:solidFill>
              </a:defRPr>
            </a:lvl4pPr>
            <a:lvl5pPr marL="1518603">
              <a:lnSpc>
                <a:spcPct val="100000"/>
              </a:lnSpc>
              <a:spcAft>
                <a:spcPts val="0"/>
              </a:spcAft>
              <a:buClr>
                <a:schemeClr val="accent1"/>
              </a:buClr>
              <a:defRPr sz="1800">
                <a:solidFill>
                  <a:srgbClr val="383838"/>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46299917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3 column slide ">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0C41881F-8B1A-4F78-926D-54E8F515C458}"/>
              </a:ext>
            </a:extLst>
          </p:cNvPr>
          <p:cNvCxnSpPr>
            <a:cxnSpLocks/>
          </p:cNvCxnSpPr>
          <p:nvPr userDrawn="1"/>
        </p:nvCxnSpPr>
        <p:spPr>
          <a:xfrm>
            <a:off x="8932863" y="1629287"/>
            <a:ext cx="0" cy="4443267"/>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hasCustomPrompt="1"/>
          </p:nvPr>
        </p:nvSpPr>
        <p:spPr>
          <a:xfrm>
            <a:off x="479425" y="478301"/>
            <a:ext cx="11233150" cy="512830"/>
          </a:xfrm>
        </p:spPr>
        <p:txBody>
          <a:bodyPr/>
          <a:lstStyle/>
          <a:p>
            <a:r>
              <a:rPr lang="en-US" dirty="0"/>
              <a:t>Click to Edit Master Title Style</a:t>
            </a:r>
          </a:p>
        </p:txBody>
      </p:sp>
      <p:sp>
        <p:nvSpPr>
          <p:cNvPr id="44" name="Text Placeholder 43"/>
          <p:cNvSpPr>
            <a:spLocks noGrp="1"/>
          </p:cNvSpPr>
          <p:nvPr>
            <p:ph type="body" sz="quarter" idx="13"/>
          </p:nvPr>
        </p:nvSpPr>
        <p:spPr>
          <a:xfrm>
            <a:off x="479425" y="991131"/>
            <a:ext cx="11233150" cy="344488"/>
          </a:xfrm>
        </p:spPr>
        <p:txBody>
          <a:bodyPr/>
          <a:lstStyle>
            <a:lvl1pPr marL="0" indent="0">
              <a:buNone/>
              <a:defRPr lang="en-US" sz="2400">
                <a:solidFill>
                  <a:schemeClr val="accent6"/>
                </a:solidFill>
              </a:defRPr>
            </a:lvl1pPr>
          </a:lstStyle>
          <a:p>
            <a:pPr lvl="0"/>
            <a:r>
              <a:rPr lang="en-US"/>
              <a:t>Click to edit Master text styles</a:t>
            </a:r>
          </a:p>
        </p:txBody>
      </p:sp>
      <p:sp>
        <p:nvSpPr>
          <p:cNvPr id="6" name="Content Placeholder 5"/>
          <p:cNvSpPr>
            <a:spLocks noGrp="1"/>
          </p:cNvSpPr>
          <p:nvPr>
            <p:ph sz="quarter" idx="15"/>
          </p:nvPr>
        </p:nvSpPr>
        <p:spPr>
          <a:xfrm>
            <a:off x="9037637" y="1629597"/>
            <a:ext cx="2674937" cy="4443488"/>
          </a:xfrm>
        </p:spPr>
        <p:txBody>
          <a:bodyPr/>
          <a:lstStyle>
            <a:lvl1pPr marL="342900" indent="-342900">
              <a:lnSpc>
                <a:spcPct val="100000"/>
              </a:lnSpc>
              <a:spcBef>
                <a:spcPts val="600"/>
              </a:spcBef>
              <a:spcAft>
                <a:spcPts val="0"/>
              </a:spcAft>
              <a:buClr>
                <a:schemeClr val="accent1"/>
              </a:buClr>
              <a:buFont typeface="Arial" charset="0"/>
              <a:buChar char="•"/>
              <a:defRPr sz="2400"/>
            </a:lvl1pPr>
            <a:lvl2pPr marL="581343">
              <a:lnSpc>
                <a:spcPct val="100000"/>
              </a:lnSpc>
              <a:spcAft>
                <a:spcPts val="0"/>
              </a:spcAft>
              <a:buClr>
                <a:schemeClr val="accent1"/>
              </a:buClr>
              <a:defRPr sz="2000">
                <a:solidFill>
                  <a:srgbClr val="383838"/>
                </a:solidFill>
              </a:defRPr>
            </a:lvl2pPr>
          </a:lstStyle>
          <a:p>
            <a:pPr lvl="0"/>
            <a:r>
              <a:rPr lang="en-US"/>
              <a:t>Click to edit Master text styles</a:t>
            </a:r>
          </a:p>
          <a:p>
            <a:pPr lvl="1"/>
            <a:r>
              <a:rPr lang="en-US"/>
              <a:t>Second level</a:t>
            </a:r>
          </a:p>
        </p:txBody>
      </p:sp>
      <p:sp>
        <p:nvSpPr>
          <p:cNvPr id="8" name="Content Placeholder 3"/>
          <p:cNvSpPr>
            <a:spLocks noGrp="1"/>
          </p:cNvSpPr>
          <p:nvPr>
            <p:ph sz="quarter" idx="21"/>
          </p:nvPr>
        </p:nvSpPr>
        <p:spPr>
          <a:xfrm>
            <a:off x="479425" y="1629287"/>
            <a:ext cx="8348664" cy="4443267"/>
          </a:xfrm>
        </p:spPr>
        <p:txBody>
          <a:bodyPr/>
          <a:lstStyle>
            <a:lvl1pPr marL="342900" indent="-342900">
              <a:lnSpc>
                <a:spcPct val="100000"/>
              </a:lnSpc>
              <a:spcBef>
                <a:spcPts val="600"/>
              </a:spcBef>
              <a:spcAft>
                <a:spcPts val="0"/>
              </a:spcAft>
              <a:buClr>
                <a:schemeClr val="accent1"/>
              </a:buClr>
              <a:buFont typeface="Arial" charset="0"/>
              <a:buChar char="•"/>
              <a:defRPr sz="2400"/>
            </a:lvl1pPr>
            <a:lvl2pPr marL="581343">
              <a:lnSpc>
                <a:spcPct val="100000"/>
              </a:lnSpc>
              <a:spcAft>
                <a:spcPts val="0"/>
              </a:spcAft>
              <a:buClr>
                <a:schemeClr val="accent1"/>
              </a:buClr>
              <a:defRPr sz="2000">
                <a:solidFill>
                  <a:srgbClr val="383838"/>
                </a:solidFill>
              </a:defRPr>
            </a:lvl2pPr>
            <a:lvl3pPr marL="947103">
              <a:lnSpc>
                <a:spcPct val="100000"/>
              </a:lnSpc>
              <a:spcAft>
                <a:spcPts val="0"/>
              </a:spcAft>
              <a:buClr>
                <a:schemeClr val="accent1"/>
              </a:buClr>
              <a:defRPr sz="1800">
                <a:solidFill>
                  <a:srgbClr val="383838"/>
                </a:solidFill>
              </a:defRPr>
            </a:lvl3pPr>
            <a:lvl4pPr marL="1293178" indent="-173038">
              <a:lnSpc>
                <a:spcPct val="100000"/>
              </a:lnSpc>
              <a:spcAft>
                <a:spcPts val="0"/>
              </a:spcAft>
              <a:buClr>
                <a:schemeClr val="accent1"/>
              </a:buClr>
              <a:buFont typeface="Arial" charset="0"/>
              <a:buChar char="•"/>
              <a:defRPr sz="1800">
                <a:solidFill>
                  <a:srgbClr val="383838"/>
                </a:solidFill>
              </a:defRPr>
            </a:lvl4pPr>
            <a:lvl5pPr marL="1518603">
              <a:lnSpc>
                <a:spcPct val="100000"/>
              </a:lnSpc>
              <a:spcAft>
                <a:spcPts val="0"/>
              </a:spcAft>
              <a:buClr>
                <a:schemeClr val="accent1"/>
              </a:buClr>
              <a:defRPr sz="1800">
                <a:solidFill>
                  <a:srgbClr val="383838"/>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6594960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 column text with imag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79425" y="478302"/>
            <a:ext cx="11233150" cy="512830"/>
          </a:xfrm>
        </p:spPr>
        <p:txBody>
          <a:bodyPr/>
          <a:lstStyle/>
          <a:p>
            <a:r>
              <a:rPr lang="en-US" dirty="0"/>
              <a:t>Click to Edit Master Title Style</a:t>
            </a:r>
          </a:p>
        </p:txBody>
      </p:sp>
      <p:sp>
        <p:nvSpPr>
          <p:cNvPr id="44" name="Text Placeholder 43"/>
          <p:cNvSpPr>
            <a:spLocks noGrp="1"/>
          </p:cNvSpPr>
          <p:nvPr>
            <p:ph type="body" sz="quarter" idx="13"/>
          </p:nvPr>
        </p:nvSpPr>
        <p:spPr>
          <a:xfrm>
            <a:off x="479425" y="991131"/>
            <a:ext cx="11233150" cy="344488"/>
          </a:xfrm>
        </p:spPr>
        <p:txBody>
          <a:bodyPr/>
          <a:lstStyle>
            <a:lvl1pPr marL="0" indent="0">
              <a:buNone/>
              <a:defRPr lang="en-US" sz="2400">
                <a:solidFill>
                  <a:schemeClr val="accent6"/>
                </a:solidFill>
              </a:defRPr>
            </a:lvl1pPr>
          </a:lstStyle>
          <a:p>
            <a:pPr lvl="0"/>
            <a:r>
              <a:rPr lang="en-US"/>
              <a:t>Click to edit Master text styles</a:t>
            </a:r>
          </a:p>
        </p:txBody>
      </p:sp>
      <p:sp>
        <p:nvSpPr>
          <p:cNvPr id="6" name="Picture Placeholder 5"/>
          <p:cNvSpPr>
            <a:spLocks noGrp="1"/>
          </p:cNvSpPr>
          <p:nvPr>
            <p:ph type="pic" sz="quarter" idx="17"/>
          </p:nvPr>
        </p:nvSpPr>
        <p:spPr>
          <a:xfrm>
            <a:off x="3354388" y="1618445"/>
            <a:ext cx="2606675" cy="1953683"/>
          </a:xfrm>
        </p:spPr>
        <p:txBody>
          <a:bodyPr/>
          <a:lstStyle>
            <a:lvl1pPr marL="0" indent="0">
              <a:buClr>
                <a:schemeClr val="accent1"/>
              </a:buClr>
              <a:buNone/>
              <a:defRPr sz="2200"/>
            </a:lvl1pPr>
          </a:lstStyle>
          <a:p>
            <a:pPr lvl="0"/>
            <a:r>
              <a:rPr lang="en-US" noProof="0"/>
              <a:t>Click icon to add picture</a:t>
            </a:r>
            <a:endParaRPr lang="en-US" noProof="0" dirty="0"/>
          </a:p>
        </p:txBody>
      </p:sp>
      <p:sp>
        <p:nvSpPr>
          <p:cNvPr id="104" name="Picture Placeholder 5"/>
          <p:cNvSpPr>
            <a:spLocks noGrp="1"/>
          </p:cNvSpPr>
          <p:nvPr>
            <p:ph type="pic" sz="quarter" idx="18"/>
          </p:nvPr>
        </p:nvSpPr>
        <p:spPr>
          <a:xfrm>
            <a:off x="3354388" y="3755872"/>
            <a:ext cx="2606675" cy="1953683"/>
          </a:xfrm>
        </p:spPr>
        <p:txBody>
          <a:bodyPr/>
          <a:lstStyle>
            <a:lvl1pPr marL="0" indent="0">
              <a:buClr>
                <a:schemeClr val="accent1"/>
              </a:buClr>
              <a:buNone/>
              <a:defRPr sz="2200"/>
            </a:lvl1pPr>
          </a:lstStyle>
          <a:p>
            <a:pPr lvl="0"/>
            <a:r>
              <a:rPr lang="en-US" noProof="0"/>
              <a:t>Click icon to add picture</a:t>
            </a:r>
            <a:endParaRPr lang="en-US" noProof="0" dirty="0"/>
          </a:p>
        </p:txBody>
      </p:sp>
      <p:sp>
        <p:nvSpPr>
          <p:cNvPr id="105" name="Picture Placeholder 5"/>
          <p:cNvSpPr>
            <a:spLocks noGrp="1"/>
          </p:cNvSpPr>
          <p:nvPr>
            <p:ph type="pic" sz="quarter" idx="19"/>
          </p:nvPr>
        </p:nvSpPr>
        <p:spPr>
          <a:xfrm>
            <a:off x="9066213" y="1618445"/>
            <a:ext cx="2646362" cy="1953683"/>
          </a:xfrm>
        </p:spPr>
        <p:txBody>
          <a:bodyPr/>
          <a:lstStyle>
            <a:lvl1pPr marL="0" indent="0">
              <a:buClr>
                <a:schemeClr val="accent1"/>
              </a:buClr>
              <a:buNone/>
              <a:defRPr sz="2200"/>
            </a:lvl1pPr>
          </a:lstStyle>
          <a:p>
            <a:pPr lvl="0"/>
            <a:r>
              <a:rPr lang="en-US" noProof="0"/>
              <a:t>Click icon to add picture</a:t>
            </a:r>
            <a:endParaRPr lang="en-US" noProof="0" dirty="0"/>
          </a:p>
        </p:txBody>
      </p:sp>
      <p:sp>
        <p:nvSpPr>
          <p:cNvPr id="106" name="Picture Placeholder 5"/>
          <p:cNvSpPr>
            <a:spLocks noGrp="1"/>
          </p:cNvSpPr>
          <p:nvPr>
            <p:ph type="pic" sz="quarter" idx="20"/>
          </p:nvPr>
        </p:nvSpPr>
        <p:spPr>
          <a:xfrm>
            <a:off x="9066213" y="3755872"/>
            <a:ext cx="2646362" cy="1953683"/>
          </a:xfrm>
        </p:spPr>
        <p:txBody>
          <a:bodyPr/>
          <a:lstStyle>
            <a:lvl1pPr marL="0" indent="0">
              <a:buClr>
                <a:schemeClr val="accent1"/>
              </a:buClr>
              <a:buNone/>
              <a:defRPr sz="2200"/>
            </a:lvl1pPr>
          </a:lstStyle>
          <a:p>
            <a:pPr lvl="0"/>
            <a:r>
              <a:rPr lang="en-US" noProof="0"/>
              <a:t>Click icon to add picture</a:t>
            </a:r>
            <a:endParaRPr lang="en-US" noProof="0" dirty="0"/>
          </a:p>
        </p:txBody>
      </p:sp>
      <p:sp>
        <p:nvSpPr>
          <p:cNvPr id="14" name="Text Placeholder 7"/>
          <p:cNvSpPr>
            <a:spLocks noGrp="1"/>
          </p:cNvSpPr>
          <p:nvPr>
            <p:ph type="body" sz="quarter" idx="21"/>
          </p:nvPr>
        </p:nvSpPr>
        <p:spPr>
          <a:xfrm>
            <a:off x="479425" y="1618445"/>
            <a:ext cx="2619375" cy="4086225"/>
          </a:xfrm>
        </p:spPr>
        <p:txBody>
          <a:bodyPr/>
          <a:lstStyle>
            <a:lvl1pPr marL="342900" indent="-342900">
              <a:lnSpc>
                <a:spcPct val="100000"/>
              </a:lnSpc>
              <a:spcBef>
                <a:spcPts val="600"/>
              </a:spcBef>
              <a:spcAft>
                <a:spcPts val="0"/>
              </a:spcAft>
              <a:buClr>
                <a:schemeClr val="accent1"/>
              </a:buClr>
              <a:buFont typeface="Arial" charset="0"/>
              <a:buChar char="•"/>
              <a:defRPr sz="2000">
                <a:solidFill>
                  <a:srgbClr val="383838"/>
                </a:solidFill>
              </a:defRPr>
            </a:lvl1pPr>
            <a:lvl2pPr>
              <a:lnSpc>
                <a:spcPct val="100000"/>
              </a:lnSpc>
              <a:spcBef>
                <a:spcPts val="0"/>
              </a:spcBef>
              <a:spcAft>
                <a:spcPts val="0"/>
              </a:spcAft>
              <a:buClr>
                <a:schemeClr val="accent1"/>
              </a:buClr>
              <a:defRPr>
                <a:solidFill>
                  <a:srgbClr val="383838"/>
                </a:solidFill>
              </a:defRPr>
            </a:lvl2pPr>
            <a:lvl3pPr>
              <a:lnSpc>
                <a:spcPct val="100000"/>
              </a:lnSpc>
              <a:spcBef>
                <a:spcPts val="0"/>
              </a:spcBef>
              <a:spcAft>
                <a:spcPts val="0"/>
              </a:spcAft>
              <a:buClr>
                <a:schemeClr val="accent1"/>
              </a:buClr>
              <a:defRPr>
                <a:solidFill>
                  <a:srgbClr val="383838"/>
                </a:solidFill>
              </a:defRPr>
            </a:lvl3pPr>
            <a:lvl4pPr marL="1201738" indent="-173038">
              <a:lnSpc>
                <a:spcPct val="100000"/>
              </a:lnSpc>
              <a:spcBef>
                <a:spcPts val="0"/>
              </a:spcBef>
              <a:spcAft>
                <a:spcPts val="0"/>
              </a:spcAft>
              <a:buClr>
                <a:schemeClr val="accent1"/>
              </a:buClr>
              <a:buFont typeface="Arial" charset="0"/>
              <a:buChar char="•"/>
              <a:defRPr>
                <a:solidFill>
                  <a:srgbClr val="383838"/>
                </a:solidFill>
              </a:defRPr>
            </a:lvl4pPr>
            <a:lvl5pPr>
              <a:lnSpc>
                <a:spcPct val="100000"/>
              </a:lnSpc>
              <a:spcBef>
                <a:spcPts val="0"/>
              </a:spcBef>
              <a:spcAft>
                <a:spcPts val="0"/>
              </a:spcAft>
              <a:buClr>
                <a:schemeClr val="accent1"/>
              </a:buClr>
              <a:defRPr>
                <a:solidFill>
                  <a:srgbClr val="383838"/>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Text Placeholder 7"/>
          <p:cNvSpPr>
            <a:spLocks noGrp="1"/>
          </p:cNvSpPr>
          <p:nvPr>
            <p:ph type="body" sz="quarter" idx="22"/>
          </p:nvPr>
        </p:nvSpPr>
        <p:spPr>
          <a:xfrm>
            <a:off x="6220216" y="1618445"/>
            <a:ext cx="2606675" cy="4086225"/>
          </a:xfrm>
        </p:spPr>
        <p:txBody>
          <a:bodyPr/>
          <a:lstStyle>
            <a:lvl1pPr marL="342900" indent="-342900">
              <a:lnSpc>
                <a:spcPct val="100000"/>
              </a:lnSpc>
              <a:spcBef>
                <a:spcPts val="600"/>
              </a:spcBef>
              <a:spcAft>
                <a:spcPts val="0"/>
              </a:spcAft>
              <a:buClr>
                <a:schemeClr val="accent1"/>
              </a:buClr>
              <a:buFont typeface="Arial" charset="0"/>
              <a:buChar char="•"/>
              <a:defRPr sz="2000"/>
            </a:lvl1pPr>
            <a:lvl2pPr>
              <a:lnSpc>
                <a:spcPct val="100000"/>
              </a:lnSpc>
              <a:spcBef>
                <a:spcPts val="0"/>
              </a:spcBef>
              <a:spcAft>
                <a:spcPts val="0"/>
              </a:spcAft>
              <a:buClr>
                <a:schemeClr val="accent1"/>
              </a:buClr>
              <a:defRPr>
                <a:solidFill>
                  <a:srgbClr val="383838"/>
                </a:solidFill>
              </a:defRPr>
            </a:lvl2pPr>
            <a:lvl3pPr>
              <a:lnSpc>
                <a:spcPct val="100000"/>
              </a:lnSpc>
              <a:spcBef>
                <a:spcPts val="0"/>
              </a:spcBef>
              <a:spcAft>
                <a:spcPts val="0"/>
              </a:spcAft>
              <a:buClr>
                <a:schemeClr val="accent1"/>
              </a:buClr>
              <a:defRPr>
                <a:solidFill>
                  <a:srgbClr val="383838"/>
                </a:solidFill>
              </a:defRPr>
            </a:lvl3pPr>
            <a:lvl4pPr marL="1201738" indent="-173038">
              <a:lnSpc>
                <a:spcPct val="100000"/>
              </a:lnSpc>
              <a:spcBef>
                <a:spcPts val="0"/>
              </a:spcBef>
              <a:spcAft>
                <a:spcPts val="0"/>
              </a:spcAft>
              <a:buClr>
                <a:schemeClr val="accent1"/>
              </a:buClr>
              <a:buFont typeface="Arial" charset="0"/>
              <a:buChar char="•"/>
              <a:defRPr>
                <a:solidFill>
                  <a:srgbClr val="383838"/>
                </a:solidFill>
              </a:defRPr>
            </a:lvl4pPr>
            <a:lvl5pPr>
              <a:lnSpc>
                <a:spcPct val="100000"/>
              </a:lnSpc>
              <a:spcBef>
                <a:spcPts val="0"/>
              </a:spcBef>
              <a:spcAft>
                <a:spcPts val="0"/>
              </a:spcAft>
              <a:buClr>
                <a:schemeClr val="accent1"/>
              </a:buClr>
              <a:defRPr>
                <a:solidFill>
                  <a:srgbClr val="383838"/>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144418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 column with image ">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79425" y="478302"/>
            <a:ext cx="11233150" cy="512829"/>
          </a:xfrm>
        </p:spPr>
        <p:txBody>
          <a:bodyPr/>
          <a:lstStyle/>
          <a:p>
            <a:r>
              <a:rPr lang="en-US" dirty="0"/>
              <a:t>Click to Edit Master Title Style</a:t>
            </a:r>
          </a:p>
        </p:txBody>
      </p:sp>
      <p:sp>
        <p:nvSpPr>
          <p:cNvPr id="44" name="Text Placeholder 43"/>
          <p:cNvSpPr>
            <a:spLocks noGrp="1"/>
          </p:cNvSpPr>
          <p:nvPr>
            <p:ph type="body" sz="quarter" idx="13"/>
          </p:nvPr>
        </p:nvSpPr>
        <p:spPr>
          <a:xfrm>
            <a:off x="479425" y="991131"/>
            <a:ext cx="11233150" cy="344488"/>
          </a:xfrm>
        </p:spPr>
        <p:txBody>
          <a:bodyPr/>
          <a:lstStyle>
            <a:lvl1pPr marL="0" indent="0">
              <a:buNone/>
              <a:defRPr lang="en-US" sz="2400">
                <a:solidFill>
                  <a:schemeClr val="accent6"/>
                </a:solidFill>
              </a:defRPr>
            </a:lvl1pPr>
          </a:lstStyle>
          <a:p>
            <a:pPr lvl="0"/>
            <a:r>
              <a:rPr lang="en-US"/>
              <a:t>Click to edit Master text styles</a:t>
            </a:r>
          </a:p>
        </p:txBody>
      </p:sp>
      <p:sp>
        <p:nvSpPr>
          <p:cNvPr id="7" name="Text Placeholder 2"/>
          <p:cNvSpPr>
            <a:spLocks noGrp="1"/>
          </p:cNvSpPr>
          <p:nvPr>
            <p:ph idx="1"/>
          </p:nvPr>
        </p:nvSpPr>
        <p:spPr>
          <a:xfrm>
            <a:off x="479425" y="1629079"/>
            <a:ext cx="5481108" cy="4455197"/>
          </a:xfrm>
          <a:prstGeom prst="rect">
            <a:avLst/>
          </a:prstGeom>
        </p:spPr>
        <p:txBody>
          <a:bodyPr/>
          <a:lstStyle>
            <a:lvl1pPr marL="342900" indent="-342900">
              <a:lnSpc>
                <a:spcPct val="100000"/>
              </a:lnSpc>
              <a:spcAft>
                <a:spcPts val="0"/>
              </a:spcAft>
              <a:buClr>
                <a:schemeClr val="accent1"/>
              </a:buClr>
              <a:buFont typeface="Arial" charset="0"/>
              <a:buChar char="•"/>
              <a:defRPr sz="2400"/>
            </a:lvl1pPr>
            <a:lvl2pPr>
              <a:lnSpc>
                <a:spcPct val="100000"/>
              </a:lnSpc>
              <a:spcBef>
                <a:spcPts val="0"/>
              </a:spcBef>
              <a:spcAft>
                <a:spcPts val="0"/>
              </a:spcAft>
              <a:buClr>
                <a:schemeClr val="accent1"/>
              </a:buClr>
              <a:defRPr sz="2000">
                <a:solidFill>
                  <a:srgbClr val="383838"/>
                </a:solidFill>
              </a:defRPr>
            </a:lvl2pPr>
            <a:lvl3pPr>
              <a:lnSpc>
                <a:spcPct val="100000"/>
              </a:lnSpc>
              <a:spcBef>
                <a:spcPts val="0"/>
              </a:spcBef>
              <a:spcAft>
                <a:spcPts val="0"/>
              </a:spcAft>
              <a:buClr>
                <a:schemeClr val="accent1"/>
              </a:buClr>
              <a:defRPr sz="1800">
                <a:solidFill>
                  <a:srgbClr val="383838"/>
                </a:solidFill>
              </a:defRPr>
            </a:lvl3pPr>
          </a:lstStyle>
          <a:p>
            <a:pPr lvl="0"/>
            <a:r>
              <a:rPr lang="en-US"/>
              <a:t>Click to edit Master text styles</a:t>
            </a:r>
          </a:p>
          <a:p>
            <a:pPr lvl="1"/>
            <a:r>
              <a:rPr lang="en-US"/>
              <a:t>Second level</a:t>
            </a:r>
          </a:p>
          <a:p>
            <a:pPr lvl="2"/>
            <a:r>
              <a:rPr lang="en-US"/>
              <a:t>Third level</a:t>
            </a:r>
          </a:p>
        </p:txBody>
      </p:sp>
      <p:sp>
        <p:nvSpPr>
          <p:cNvPr id="50" name="Picture Placeholder 5"/>
          <p:cNvSpPr>
            <a:spLocks noGrp="1"/>
          </p:cNvSpPr>
          <p:nvPr>
            <p:ph type="pic" sz="quarter" idx="17"/>
          </p:nvPr>
        </p:nvSpPr>
        <p:spPr>
          <a:xfrm>
            <a:off x="6250924" y="1629080"/>
            <a:ext cx="5461651" cy="4455198"/>
          </a:xfrm>
        </p:spPr>
        <p:txBody>
          <a:bodyPr/>
          <a:lstStyle>
            <a:lvl1pPr marL="0" indent="0">
              <a:buClr>
                <a:schemeClr val="accent1"/>
              </a:buClr>
              <a:buNone/>
              <a:defRPr sz="2200"/>
            </a:lvl1pPr>
          </a:lstStyle>
          <a:p>
            <a:pPr lvl="0"/>
            <a:r>
              <a:rPr lang="en-US" noProof="0"/>
              <a:t>Click icon to add picture</a:t>
            </a:r>
            <a:endParaRPr lang="en-US" noProof="0" dirty="0"/>
          </a:p>
        </p:txBody>
      </p:sp>
    </p:spTree>
    <p:extLst>
      <p:ext uri="{BB962C8B-B14F-4D97-AF65-F5344CB8AC3E}">
        <p14:creationId xmlns:p14="http://schemas.microsoft.com/office/powerpoint/2010/main" val="158421645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able Sldi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atin typeface="+mn-lt"/>
              </a:defRPr>
            </a:lvl1pPr>
          </a:lstStyle>
          <a:p>
            <a:r>
              <a:rPr lang="en-US" dirty="0"/>
              <a:t>Click to Edit Master Title Style</a:t>
            </a:r>
          </a:p>
        </p:txBody>
      </p:sp>
      <p:sp>
        <p:nvSpPr>
          <p:cNvPr id="10" name="Table Placeholder 3"/>
          <p:cNvSpPr>
            <a:spLocks noGrp="1"/>
          </p:cNvSpPr>
          <p:nvPr>
            <p:ph type="tbl" sz="quarter" idx="13"/>
          </p:nvPr>
        </p:nvSpPr>
        <p:spPr>
          <a:xfrm>
            <a:off x="479425" y="1259574"/>
            <a:ext cx="11233150" cy="4836426"/>
          </a:xfrm>
        </p:spPr>
        <p:txBody>
          <a:bodyPr/>
          <a:lstStyle>
            <a:lvl1pPr marL="0" indent="0">
              <a:buNone/>
              <a:defRPr/>
            </a:lvl1pPr>
          </a:lstStyle>
          <a:p>
            <a:pPr lvl="0"/>
            <a:r>
              <a:rPr lang="en-US" noProof="0"/>
              <a:t>Click icon to add table</a:t>
            </a:r>
            <a:endParaRPr lang="en-US" noProof="0" dirty="0"/>
          </a:p>
        </p:txBody>
      </p:sp>
    </p:spTree>
    <p:extLst>
      <p:ext uri="{BB962C8B-B14F-4D97-AF65-F5344CB8AC3E}">
        <p14:creationId xmlns:p14="http://schemas.microsoft.com/office/powerpoint/2010/main" val="7751233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Tree>
    <p:extLst>
      <p:ext uri="{BB962C8B-B14F-4D97-AF65-F5344CB8AC3E}">
        <p14:creationId xmlns:p14="http://schemas.microsoft.com/office/powerpoint/2010/main" val="151418806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2_Closing Slide">
    <p:bg>
      <p:bgPr>
        <a:solidFill>
          <a:schemeClr val="accent1"/>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47665C31-5022-CB46-9BF3-40857C6D373C}"/>
              </a:ext>
            </a:extLst>
          </p:cNvPr>
          <p:cNvPicPr>
            <a:picLocks noChangeAspect="1"/>
          </p:cNvPicPr>
          <p:nvPr userDrawn="1"/>
        </p:nvPicPr>
        <p:blipFill rotWithShape="1">
          <a:blip r:embed="rId2" cstate="screen">
            <a:alphaModFix amt="60000"/>
            <a:extLst>
              <a:ext uri="{28A0092B-C50C-407E-A947-70E740481C1C}">
                <a14:useLocalDpi xmlns:a14="http://schemas.microsoft.com/office/drawing/2010/main"/>
              </a:ext>
            </a:extLst>
          </a:blip>
          <a:srcRect l="2082" t="3803" r="2134" b="12930"/>
          <a:stretch/>
        </p:blipFill>
        <p:spPr>
          <a:xfrm>
            <a:off x="0" y="1"/>
            <a:ext cx="12192000" cy="6857999"/>
          </a:xfrm>
          <a:prstGeom prst="rect">
            <a:avLst/>
          </a:prstGeom>
        </p:spPr>
      </p:pic>
      <p:sp>
        <p:nvSpPr>
          <p:cNvPr id="6" name="Rectangle 5">
            <a:extLst>
              <a:ext uri="{FF2B5EF4-FFF2-40B4-BE49-F238E27FC236}">
                <a16:creationId xmlns:a16="http://schemas.microsoft.com/office/drawing/2014/main" id="{E2B5F482-A1DF-47CF-A799-587634BE9938}"/>
              </a:ext>
            </a:extLst>
          </p:cNvPr>
          <p:cNvSpPr/>
          <p:nvPr userDrawn="1"/>
        </p:nvSpPr>
        <p:spPr>
          <a:xfrm>
            <a:off x="10683875" y="5937250"/>
            <a:ext cx="1095375" cy="6826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a typeface="ＭＳ Ｐゴシック" charset="0"/>
              <a:cs typeface="ＭＳ Ｐゴシック" charset="0"/>
            </a:endParaRPr>
          </a:p>
        </p:txBody>
      </p:sp>
      <p:sp>
        <p:nvSpPr>
          <p:cNvPr id="8" name="Rectangle 7">
            <a:extLst>
              <a:ext uri="{FF2B5EF4-FFF2-40B4-BE49-F238E27FC236}">
                <a16:creationId xmlns:a16="http://schemas.microsoft.com/office/drawing/2014/main" id="{BCD1C4A0-3EC9-9B47-94FD-E34E2C4FC2DE}"/>
              </a:ext>
            </a:extLst>
          </p:cNvPr>
          <p:cNvSpPr>
            <a:spLocks noChangeArrowheads="1"/>
          </p:cNvSpPr>
          <p:nvPr userDrawn="1"/>
        </p:nvSpPr>
        <p:spPr bwMode="auto">
          <a:xfrm>
            <a:off x="6670505" y="1028343"/>
            <a:ext cx="4655186" cy="5201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r">
              <a:defRPr/>
            </a:pPr>
            <a:r>
              <a:rPr lang="en-US" altLang="en-US" sz="3000" dirty="0">
                <a:solidFill>
                  <a:schemeClr val="bg1"/>
                </a:solidFill>
              </a:rPr>
              <a:t>Thank You</a:t>
            </a:r>
          </a:p>
          <a:p>
            <a:pPr algn="r">
              <a:defRPr/>
            </a:pPr>
            <a:r>
              <a:rPr lang="en-US" altLang="en-US" sz="3000" dirty="0" err="1">
                <a:solidFill>
                  <a:schemeClr val="bg1"/>
                </a:solidFill>
              </a:rPr>
              <a:t>Danke</a:t>
            </a:r>
            <a:endParaRPr lang="en-US" altLang="en-US" sz="3000" dirty="0">
              <a:solidFill>
                <a:schemeClr val="bg1"/>
              </a:solidFill>
            </a:endParaRPr>
          </a:p>
          <a:p>
            <a:pPr algn="r">
              <a:defRPr/>
            </a:pPr>
            <a:r>
              <a:rPr lang="en-US" altLang="en-US" sz="3000" dirty="0">
                <a:solidFill>
                  <a:schemeClr val="bg1"/>
                </a:solidFill>
              </a:rPr>
              <a:t>Merci</a:t>
            </a:r>
          </a:p>
          <a:p>
            <a:pPr algn="r">
              <a:defRPr/>
            </a:pPr>
            <a:r>
              <a:rPr lang="en-US" altLang="en-US" sz="3000" dirty="0" err="1">
                <a:solidFill>
                  <a:schemeClr val="bg1"/>
                </a:solidFill>
              </a:rPr>
              <a:t>谢谢</a:t>
            </a:r>
            <a:endParaRPr lang="en-US" altLang="en-US" sz="3000" dirty="0">
              <a:solidFill>
                <a:schemeClr val="bg1"/>
              </a:solidFill>
            </a:endParaRPr>
          </a:p>
          <a:p>
            <a:pPr algn="r">
              <a:defRPr/>
            </a:pPr>
            <a:r>
              <a:rPr lang="en-US" altLang="en-US" sz="3000" dirty="0" err="1">
                <a:solidFill>
                  <a:schemeClr val="bg1"/>
                </a:solidFill>
              </a:rPr>
              <a:t>ありがとう</a:t>
            </a:r>
            <a:endParaRPr lang="en-US" altLang="en-US" sz="3000" dirty="0">
              <a:solidFill>
                <a:schemeClr val="bg1"/>
              </a:solidFill>
            </a:endParaRPr>
          </a:p>
          <a:p>
            <a:pPr algn="r">
              <a:defRPr/>
            </a:pPr>
            <a:r>
              <a:rPr lang="en-US" altLang="en-US" sz="3000" dirty="0">
                <a:solidFill>
                  <a:schemeClr val="bg1"/>
                </a:solidFill>
              </a:rPr>
              <a:t>Gracias</a:t>
            </a:r>
          </a:p>
          <a:p>
            <a:pPr algn="r">
              <a:defRPr/>
            </a:pPr>
            <a:r>
              <a:rPr lang="en-US" altLang="en-US" sz="3000" dirty="0" err="1">
                <a:solidFill>
                  <a:schemeClr val="bg1"/>
                </a:solidFill>
              </a:rPr>
              <a:t>Kiitos</a:t>
            </a:r>
            <a:endParaRPr lang="en-US" altLang="en-US" sz="3000" dirty="0">
              <a:solidFill>
                <a:schemeClr val="bg1"/>
              </a:solidFill>
            </a:endParaRPr>
          </a:p>
          <a:p>
            <a:pPr algn="r">
              <a:defRPr/>
            </a:pPr>
            <a:r>
              <a:rPr lang="en-US" altLang="en-US" sz="3000" dirty="0" err="1">
                <a:solidFill>
                  <a:schemeClr val="bg1"/>
                </a:solidFill>
              </a:rPr>
              <a:t>감사합니다</a:t>
            </a:r>
            <a:endParaRPr lang="en-US" altLang="en-US" sz="3000" dirty="0">
              <a:solidFill>
                <a:schemeClr val="bg1"/>
              </a:solidFill>
            </a:endParaRPr>
          </a:p>
          <a:p>
            <a:pPr algn="r">
              <a:defRPr/>
            </a:pPr>
            <a:r>
              <a:rPr lang="en-US" altLang="en-US" sz="3000" dirty="0" err="1">
                <a:solidFill>
                  <a:schemeClr val="bg1"/>
                </a:solidFill>
              </a:rPr>
              <a:t>धन्यवाद</a:t>
            </a:r>
            <a:endParaRPr lang="en-US" altLang="en-US" sz="3000" dirty="0">
              <a:solidFill>
                <a:schemeClr val="bg1"/>
              </a:solidFill>
            </a:endParaRPr>
          </a:p>
          <a:p>
            <a:pPr algn="r">
              <a:defRPr/>
            </a:pPr>
            <a:r>
              <a:rPr lang="ar-SA" sz="3200" kern="1200" dirty="0">
                <a:solidFill>
                  <a:schemeClr val="bg1"/>
                </a:solidFill>
                <a:latin typeface="Calibri" charset="0"/>
                <a:ea typeface="ＭＳ Ｐゴシック" charset="-128"/>
                <a:cs typeface="+mn-cs"/>
              </a:rPr>
              <a:t>شكرًا</a:t>
            </a:r>
            <a:r>
              <a:rPr lang="ar-AE" altLang="en-US" sz="3000" dirty="0">
                <a:solidFill>
                  <a:schemeClr val="bg1"/>
                </a:solidFill>
              </a:rPr>
              <a:t> </a:t>
            </a:r>
            <a:endParaRPr lang="en-US" altLang="en-US" sz="3000" dirty="0">
              <a:solidFill>
                <a:schemeClr val="bg1"/>
              </a:solidFill>
            </a:endParaRPr>
          </a:p>
          <a:p>
            <a:pPr algn="r">
              <a:defRPr/>
            </a:pPr>
            <a:r>
              <a:rPr lang="he-IL" altLang="en-US" sz="3000" dirty="0">
                <a:solidFill>
                  <a:schemeClr val="bg1"/>
                </a:solidFill>
              </a:rPr>
              <a:t>תודה</a:t>
            </a:r>
            <a:endParaRPr lang="en-US" altLang="en-US" sz="3000" dirty="0">
              <a:solidFill>
                <a:schemeClr val="bg1"/>
              </a:solidFill>
            </a:endParaRPr>
          </a:p>
        </p:txBody>
      </p:sp>
      <p:pic>
        <p:nvPicPr>
          <p:cNvPr id="14" name="Picture 16">
            <a:extLst>
              <a:ext uri="{FF2B5EF4-FFF2-40B4-BE49-F238E27FC236}">
                <a16:creationId xmlns:a16="http://schemas.microsoft.com/office/drawing/2014/main" id="{63C45D27-5718-5E4E-A3E4-6B2E5A1E4569}"/>
              </a:ext>
            </a:extLst>
          </p:cNvPr>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982663" y="1173991"/>
            <a:ext cx="1677366" cy="513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20">
            <a:extLst>
              <a:ext uri="{FF2B5EF4-FFF2-40B4-BE49-F238E27FC236}">
                <a16:creationId xmlns:a16="http://schemas.microsoft.com/office/drawing/2014/main" id="{F0B8120E-2A86-304C-807A-A4EF33DC694B}"/>
              </a:ext>
            </a:extLst>
          </p:cNvPr>
          <p:cNvSpPr txBox="1">
            <a:spLocks noChangeArrowheads="1"/>
          </p:cNvSpPr>
          <p:nvPr userDrawn="1"/>
        </p:nvSpPr>
        <p:spPr bwMode="auto">
          <a:xfrm>
            <a:off x="982663" y="6413179"/>
            <a:ext cx="3431395" cy="138499"/>
          </a:xfrm>
          <a:prstGeom prst="rect">
            <a:avLst/>
          </a:prstGeom>
          <a:noFill/>
          <a:ln>
            <a:noFill/>
          </a:ln>
        </p:spPr>
        <p:txBody>
          <a:bodyPr wrap="square" lIns="0" tIns="0" rIns="0" bIns="0"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l" eaLnBrk="1" hangingPunct="1">
              <a:lnSpc>
                <a:spcPct val="90000"/>
              </a:lnSpc>
              <a:spcAft>
                <a:spcPts val="600"/>
              </a:spcAft>
              <a:buFont typeface="Arial" charset="0"/>
              <a:buNone/>
              <a:defRPr/>
            </a:pPr>
            <a:r>
              <a:rPr lang="en-GB" altLang="en-US" sz="1000" dirty="0">
                <a:solidFill>
                  <a:schemeClr val="bg2"/>
                </a:solidFill>
              </a:rPr>
              <a:t>© 2019 Arm Limited</a:t>
            </a:r>
            <a:endParaRPr lang="en-US" altLang="en-US" sz="1000" dirty="0">
              <a:solidFill>
                <a:schemeClr val="bg2"/>
              </a:solidFill>
            </a:endParaRPr>
          </a:p>
        </p:txBody>
      </p:sp>
    </p:spTree>
    <p:extLst>
      <p:ext uri="{BB962C8B-B14F-4D97-AF65-F5344CB8AC3E}">
        <p14:creationId xmlns:p14="http://schemas.microsoft.com/office/powerpoint/2010/main" val="31162736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3_Closing Slide">
    <p:bg>
      <p:bgPr>
        <a:solidFill>
          <a:schemeClr val="accent2"/>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47665C31-5022-CB46-9BF3-40857C6D373C}"/>
              </a:ext>
            </a:extLst>
          </p:cNvPr>
          <p:cNvPicPr>
            <a:picLocks noChangeAspect="1"/>
          </p:cNvPicPr>
          <p:nvPr userDrawn="1"/>
        </p:nvPicPr>
        <p:blipFill rotWithShape="1">
          <a:blip r:embed="rId2" cstate="screen">
            <a:alphaModFix amt="60000"/>
            <a:extLst>
              <a:ext uri="{28A0092B-C50C-407E-A947-70E740481C1C}">
                <a14:useLocalDpi xmlns:a14="http://schemas.microsoft.com/office/drawing/2010/main"/>
              </a:ext>
            </a:extLst>
          </a:blip>
          <a:srcRect l="2082" t="3803" r="2134" b="12930"/>
          <a:stretch/>
        </p:blipFill>
        <p:spPr>
          <a:xfrm>
            <a:off x="0" y="1"/>
            <a:ext cx="12192000" cy="6857999"/>
          </a:xfrm>
          <a:prstGeom prst="rect">
            <a:avLst/>
          </a:prstGeom>
        </p:spPr>
      </p:pic>
      <p:sp>
        <p:nvSpPr>
          <p:cNvPr id="8" name="Rectangle 7">
            <a:extLst>
              <a:ext uri="{FF2B5EF4-FFF2-40B4-BE49-F238E27FC236}">
                <a16:creationId xmlns:a16="http://schemas.microsoft.com/office/drawing/2014/main" id="{BCD1C4A0-3EC9-9B47-94FD-E34E2C4FC2DE}"/>
              </a:ext>
            </a:extLst>
          </p:cNvPr>
          <p:cNvSpPr>
            <a:spLocks noChangeArrowheads="1"/>
          </p:cNvSpPr>
          <p:nvPr userDrawn="1"/>
        </p:nvSpPr>
        <p:spPr bwMode="auto">
          <a:xfrm>
            <a:off x="6670505" y="1028343"/>
            <a:ext cx="4655186" cy="5201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r">
              <a:defRPr/>
            </a:pPr>
            <a:r>
              <a:rPr lang="en-US" altLang="en-US" sz="3000" dirty="0">
                <a:solidFill>
                  <a:schemeClr val="bg1"/>
                </a:solidFill>
              </a:rPr>
              <a:t>Thank You</a:t>
            </a:r>
          </a:p>
          <a:p>
            <a:pPr algn="r">
              <a:defRPr/>
            </a:pPr>
            <a:r>
              <a:rPr lang="en-US" altLang="en-US" sz="3000" dirty="0" err="1">
                <a:solidFill>
                  <a:schemeClr val="bg1"/>
                </a:solidFill>
              </a:rPr>
              <a:t>Danke</a:t>
            </a:r>
            <a:endParaRPr lang="en-US" altLang="en-US" sz="3000" dirty="0">
              <a:solidFill>
                <a:schemeClr val="bg1"/>
              </a:solidFill>
            </a:endParaRPr>
          </a:p>
          <a:p>
            <a:pPr algn="r">
              <a:defRPr/>
            </a:pPr>
            <a:r>
              <a:rPr lang="en-US" altLang="en-US" sz="3000" dirty="0">
                <a:solidFill>
                  <a:schemeClr val="bg1"/>
                </a:solidFill>
              </a:rPr>
              <a:t>Merci</a:t>
            </a:r>
          </a:p>
          <a:p>
            <a:pPr algn="r">
              <a:defRPr/>
            </a:pPr>
            <a:r>
              <a:rPr lang="en-US" altLang="en-US" sz="3000" dirty="0" err="1">
                <a:solidFill>
                  <a:schemeClr val="bg1"/>
                </a:solidFill>
              </a:rPr>
              <a:t>谢谢</a:t>
            </a:r>
            <a:endParaRPr lang="en-US" altLang="en-US" sz="3000" dirty="0">
              <a:solidFill>
                <a:schemeClr val="bg1"/>
              </a:solidFill>
            </a:endParaRPr>
          </a:p>
          <a:p>
            <a:pPr algn="r">
              <a:defRPr/>
            </a:pPr>
            <a:r>
              <a:rPr lang="en-US" altLang="en-US" sz="3000" dirty="0" err="1">
                <a:solidFill>
                  <a:schemeClr val="bg1"/>
                </a:solidFill>
              </a:rPr>
              <a:t>ありがとう</a:t>
            </a:r>
            <a:endParaRPr lang="en-US" altLang="en-US" sz="3000" dirty="0">
              <a:solidFill>
                <a:schemeClr val="bg1"/>
              </a:solidFill>
            </a:endParaRPr>
          </a:p>
          <a:p>
            <a:pPr algn="r">
              <a:defRPr/>
            </a:pPr>
            <a:r>
              <a:rPr lang="en-US" altLang="en-US" sz="3000" dirty="0">
                <a:solidFill>
                  <a:schemeClr val="bg1"/>
                </a:solidFill>
              </a:rPr>
              <a:t>Gracias</a:t>
            </a:r>
          </a:p>
          <a:p>
            <a:pPr algn="r">
              <a:defRPr/>
            </a:pPr>
            <a:r>
              <a:rPr lang="en-US" altLang="en-US" sz="3000" dirty="0" err="1">
                <a:solidFill>
                  <a:schemeClr val="bg1"/>
                </a:solidFill>
              </a:rPr>
              <a:t>Kiitos</a:t>
            </a:r>
            <a:endParaRPr lang="en-US" altLang="en-US" sz="3000" dirty="0">
              <a:solidFill>
                <a:schemeClr val="bg1"/>
              </a:solidFill>
            </a:endParaRPr>
          </a:p>
          <a:p>
            <a:pPr algn="r">
              <a:defRPr/>
            </a:pPr>
            <a:r>
              <a:rPr lang="en-US" altLang="en-US" sz="3000" dirty="0" err="1">
                <a:solidFill>
                  <a:schemeClr val="bg1"/>
                </a:solidFill>
              </a:rPr>
              <a:t>감사합니다</a:t>
            </a:r>
            <a:endParaRPr lang="en-US" altLang="en-US" sz="3000" dirty="0">
              <a:solidFill>
                <a:schemeClr val="bg1"/>
              </a:solidFill>
            </a:endParaRPr>
          </a:p>
          <a:p>
            <a:pPr algn="r">
              <a:defRPr/>
            </a:pPr>
            <a:r>
              <a:rPr lang="en-US" altLang="en-US" sz="3000" dirty="0" err="1">
                <a:solidFill>
                  <a:schemeClr val="bg1"/>
                </a:solidFill>
              </a:rPr>
              <a:t>धन्यवाद</a:t>
            </a:r>
            <a:endParaRPr lang="en-US" altLang="en-US" sz="3000" dirty="0">
              <a:solidFill>
                <a:schemeClr val="bg1"/>
              </a:solidFill>
            </a:endParaRPr>
          </a:p>
          <a:p>
            <a:pPr algn="r">
              <a:defRPr/>
            </a:pPr>
            <a:r>
              <a:rPr lang="ar-SA" sz="3200" kern="1200" dirty="0">
                <a:solidFill>
                  <a:schemeClr val="bg1"/>
                </a:solidFill>
                <a:latin typeface="Calibri" charset="0"/>
                <a:ea typeface="ＭＳ Ｐゴシック" charset="-128"/>
                <a:cs typeface="+mn-cs"/>
              </a:rPr>
              <a:t>شكرًا</a:t>
            </a:r>
            <a:r>
              <a:rPr lang="ar-AE" altLang="en-US" sz="3000" dirty="0">
                <a:solidFill>
                  <a:schemeClr val="bg1"/>
                </a:solidFill>
              </a:rPr>
              <a:t> </a:t>
            </a:r>
            <a:endParaRPr lang="en-US" altLang="en-US" sz="3000" dirty="0">
              <a:solidFill>
                <a:schemeClr val="bg1"/>
              </a:solidFill>
            </a:endParaRPr>
          </a:p>
          <a:p>
            <a:pPr algn="r">
              <a:defRPr/>
            </a:pPr>
            <a:r>
              <a:rPr lang="he-IL" altLang="en-US" sz="3000" dirty="0">
                <a:solidFill>
                  <a:schemeClr val="bg1"/>
                </a:solidFill>
              </a:rPr>
              <a:t>תודה</a:t>
            </a:r>
            <a:endParaRPr lang="en-US" altLang="en-US" sz="3000" dirty="0">
              <a:solidFill>
                <a:schemeClr val="bg1"/>
              </a:solidFill>
            </a:endParaRPr>
          </a:p>
        </p:txBody>
      </p:sp>
      <p:pic>
        <p:nvPicPr>
          <p:cNvPr id="14" name="Picture 16">
            <a:extLst>
              <a:ext uri="{FF2B5EF4-FFF2-40B4-BE49-F238E27FC236}">
                <a16:creationId xmlns:a16="http://schemas.microsoft.com/office/drawing/2014/main" id="{63C45D27-5718-5E4E-A3E4-6B2E5A1E4569}"/>
              </a:ext>
            </a:extLst>
          </p:cNvPr>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982663" y="1173991"/>
            <a:ext cx="1677366" cy="513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20">
            <a:extLst>
              <a:ext uri="{FF2B5EF4-FFF2-40B4-BE49-F238E27FC236}">
                <a16:creationId xmlns:a16="http://schemas.microsoft.com/office/drawing/2014/main" id="{80E931A6-339D-464D-9104-DD510C212861}"/>
              </a:ext>
            </a:extLst>
          </p:cNvPr>
          <p:cNvSpPr txBox="1">
            <a:spLocks noChangeArrowheads="1"/>
          </p:cNvSpPr>
          <p:nvPr userDrawn="1"/>
        </p:nvSpPr>
        <p:spPr bwMode="auto">
          <a:xfrm>
            <a:off x="982663" y="6413179"/>
            <a:ext cx="3622588" cy="138499"/>
          </a:xfrm>
          <a:prstGeom prst="rect">
            <a:avLst/>
          </a:prstGeom>
          <a:noFill/>
          <a:ln>
            <a:noFill/>
          </a:ln>
        </p:spPr>
        <p:txBody>
          <a:bodyPr wrap="square" lIns="0" tIns="0" rIns="0" bIns="0"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l" eaLnBrk="1" hangingPunct="1">
              <a:lnSpc>
                <a:spcPct val="90000"/>
              </a:lnSpc>
              <a:spcAft>
                <a:spcPts val="600"/>
              </a:spcAft>
              <a:buFont typeface="Arial" charset="0"/>
              <a:buNone/>
              <a:defRPr/>
            </a:pPr>
            <a:r>
              <a:rPr lang="en-GB" altLang="en-US" sz="1000" dirty="0">
                <a:solidFill>
                  <a:schemeClr val="bg2"/>
                </a:solidFill>
              </a:rPr>
              <a:t>© 2019 Arm Limited</a:t>
            </a:r>
            <a:endParaRPr lang="en-US" altLang="en-US" sz="1000" dirty="0">
              <a:solidFill>
                <a:schemeClr val="bg2"/>
              </a:solidFill>
            </a:endParaRPr>
          </a:p>
        </p:txBody>
      </p:sp>
    </p:spTree>
    <p:extLst>
      <p:ext uri="{BB962C8B-B14F-4D97-AF65-F5344CB8AC3E}">
        <p14:creationId xmlns:p14="http://schemas.microsoft.com/office/powerpoint/2010/main" val="376944665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1_Closing Slide">
    <p:bg>
      <p:bgPr>
        <a:solidFill>
          <a:schemeClr val="accent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683333C0-34BE-704E-807B-860FBC2357B2}"/>
              </a:ext>
            </a:extLst>
          </p:cNvPr>
          <p:cNvPicPr>
            <a:picLocks noChangeAspect="1"/>
          </p:cNvPicPr>
          <p:nvPr userDrawn="1"/>
        </p:nvPicPr>
        <p:blipFill rotWithShape="1">
          <a:blip r:embed="rId2" cstate="screen">
            <a:alphaModFix amt="60000"/>
            <a:extLst>
              <a:ext uri="{28A0092B-C50C-407E-A947-70E740481C1C}">
                <a14:useLocalDpi xmlns:a14="http://schemas.microsoft.com/office/drawing/2010/main"/>
              </a:ext>
            </a:extLst>
          </a:blip>
          <a:srcRect l="2082" t="3803" r="2134" b="12930"/>
          <a:stretch/>
        </p:blipFill>
        <p:spPr>
          <a:xfrm>
            <a:off x="0" y="1"/>
            <a:ext cx="12192000" cy="6857999"/>
          </a:xfrm>
          <a:prstGeom prst="rect">
            <a:avLst/>
          </a:prstGeom>
        </p:spPr>
      </p:pic>
      <p:sp>
        <p:nvSpPr>
          <p:cNvPr id="6" name="Rectangle 5"/>
          <p:cNvSpPr>
            <a:spLocks noChangeArrowheads="1"/>
          </p:cNvSpPr>
          <p:nvPr userDrawn="1"/>
        </p:nvSpPr>
        <p:spPr bwMode="auto">
          <a:xfrm>
            <a:off x="7078942" y="1087378"/>
            <a:ext cx="4233302"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charset="0"/>
                <a:ea typeface="ＭＳ Ｐゴシック" charset="-128"/>
              </a:defRPr>
            </a:lvl1pPr>
            <a:lvl2pPr marL="742950" indent="-285750">
              <a:defRPr>
                <a:solidFill>
                  <a:schemeClr val="tx1"/>
                </a:solidFill>
                <a:latin typeface="Calibri" charset="0"/>
                <a:ea typeface="ＭＳ Ｐゴシック" charset="-128"/>
              </a:defRPr>
            </a:lvl2pPr>
            <a:lvl3pPr marL="1143000" indent="-228600">
              <a:defRPr>
                <a:solidFill>
                  <a:schemeClr val="tx1"/>
                </a:solidFill>
                <a:latin typeface="Calibri" charset="0"/>
                <a:ea typeface="ＭＳ Ｐゴシック" charset="-128"/>
              </a:defRPr>
            </a:lvl3pPr>
            <a:lvl4pPr marL="1600200" indent="-228600">
              <a:defRPr>
                <a:solidFill>
                  <a:schemeClr val="tx1"/>
                </a:solidFill>
                <a:latin typeface="Calibri" charset="0"/>
                <a:ea typeface="ＭＳ Ｐゴシック" charset="-128"/>
              </a:defRPr>
            </a:lvl4pPr>
            <a:lvl5pPr marL="2057400" indent="-228600">
              <a:defRPr>
                <a:solidFill>
                  <a:schemeClr val="tx1"/>
                </a:solidFill>
                <a:latin typeface="Calibri" charset="0"/>
                <a:ea typeface="ＭＳ Ｐゴシック" charset="-128"/>
              </a:defRPr>
            </a:lvl5pPr>
            <a:lvl6pPr marL="2514600" indent="-228600" eaLnBrk="0" fontAlgn="base" hangingPunct="0">
              <a:spcBef>
                <a:spcPct val="0"/>
              </a:spcBef>
              <a:spcAft>
                <a:spcPct val="0"/>
              </a:spcAft>
              <a:defRPr>
                <a:solidFill>
                  <a:schemeClr val="tx1"/>
                </a:solidFill>
                <a:latin typeface="Calibri" charset="0"/>
                <a:ea typeface="ＭＳ Ｐゴシック" charset="-128"/>
              </a:defRPr>
            </a:lvl6pPr>
            <a:lvl7pPr marL="2971800" indent="-228600" eaLnBrk="0" fontAlgn="base" hangingPunct="0">
              <a:spcBef>
                <a:spcPct val="0"/>
              </a:spcBef>
              <a:spcAft>
                <a:spcPct val="0"/>
              </a:spcAft>
              <a:defRPr>
                <a:solidFill>
                  <a:schemeClr val="tx1"/>
                </a:solidFill>
                <a:latin typeface="Calibri" charset="0"/>
                <a:ea typeface="ＭＳ Ｐゴシック" charset="-128"/>
              </a:defRPr>
            </a:lvl7pPr>
            <a:lvl8pPr marL="3429000" indent="-228600" eaLnBrk="0" fontAlgn="base" hangingPunct="0">
              <a:spcBef>
                <a:spcPct val="0"/>
              </a:spcBef>
              <a:spcAft>
                <a:spcPct val="0"/>
              </a:spcAft>
              <a:defRPr>
                <a:solidFill>
                  <a:schemeClr val="tx1"/>
                </a:solidFill>
                <a:latin typeface="Calibri" charset="0"/>
                <a:ea typeface="ＭＳ Ｐゴシック" charset="-128"/>
              </a:defRPr>
            </a:lvl8pPr>
            <a:lvl9pPr marL="3886200" indent="-228600" eaLnBrk="0" fontAlgn="base" hangingPunct="0">
              <a:spcBef>
                <a:spcPct val="0"/>
              </a:spcBef>
              <a:spcAft>
                <a:spcPct val="0"/>
              </a:spcAft>
              <a:defRPr>
                <a:solidFill>
                  <a:schemeClr val="tx1"/>
                </a:solidFill>
                <a:latin typeface="Calibri" charset="0"/>
                <a:ea typeface="ＭＳ Ｐゴシック" charset="-128"/>
              </a:defRPr>
            </a:lvl9pPr>
          </a:lstStyle>
          <a:p>
            <a:pPr algn="r">
              <a:defRPr/>
            </a:pPr>
            <a:r>
              <a:rPr lang="en-US" altLang="x-none" sz="1200" dirty="0">
                <a:solidFill>
                  <a:schemeClr val="bg1"/>
                </a:solidFill>
              </a:rPr>
              <a:t>The Arm trademarks featured in this presentation are registered trademarks or trademarks of Arm Limited (or its subsidiaries) in the US and/or elsewhere.  All rights reserved.  All other marks featured may be trademarks of their respective owners.</a:t>
            </a:r>
          </a:p>
          <a:p>
            <a:pPr algn="r">
              <a:defRPr/>
            </a:pPr>
            <a:br>
              <a:rPr lang="en-US" altLang="x-none" sz="1200" dirty="0">
                <a:solidFill>
                  <a:schemeClr val="bg1"/>
                </a:solidFill>
              </a:rPr>
            </a:br>
            <a:r>
              <a:rPr lang="en-US" altLang="x-none" sz="1200" dirty="0" err="1">
                <a:solidFill>
                  <a:schemeClr val="bg1"/>
                </a:solidFill>
              </a:rPr>
              <a:t>www.arm.com</a:t>
            </a:r>
            <a:r>
              <a:rPr lang="en-US" altLang="x-none" sz="1200" dirty="0">
                <a:solidFill>
                  <a:schemeClr val="bg1"/>
                </a:solidFill>
              </a:rPr>
              <a:t>/company/policies/trademarks</a:t>
            </a:r>
          </a:p>
        </p:txBody>
      </p:sp>
      <p:pic>
        <p:nvPicPr>
          <p:cNvPr id="10" name="Picture 16">
            <a:extLst>
              <a:ext uri="{FF2B5EF4-FFF2-40B4-BE49-F238E27FC236}">
                <a16:creationId xmlns:a16="http://schemas.microsoft.com/office/drawing/2014/main" id="{DAF95499-8272-DF43-8B3C-788EA26EBDD5}"/>
              </a:ext>
            </a:extLst>
          </p:cNvPr>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982663" y="1173991"/>
            <a:ext cx="1677366" cy="513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20">
            <a:extLst>
              <a:ext uri="{FF2B5EF4-FFF2-40B4-BE49-F238E27FC236}">
                <a16:creationId xmlns:a16="http://schemas.microsoft.com/office/drawing/2014/main" id="{8CF351C2-1F3E-ED47-85F9-B7B84948FF88}"/>
              </a:ext>
            </a:extLst>
          </p:cNvPr>
          <p:cNvSpPr txBox="1">
            <a:spLocks noChangeArrowheads="1"/>
          </p:cNvSpPr>
          <p:nvPr userDrawn="1"/>
        </p:nvSpPr>
        <p:spPr bwMode="auto">
          <a:xfrm>
            <a:off x="982662" y="6413179"/>
            <a:ext cx="4636741" cy="138499"/>
          </a:xfrm>
          <a:prstGeom prst="rect">
            <a:avLst/>
          </a:prstGeom>
          <a:noFill/>
          <a:ln>
            <a:noFill/>
          </a:ln>
        </p:spPr>
        <p:txBody>
          <a:bodyPr wrap="square" lIns="0" tIns="0" rIns="0" bIns="0"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l" eaLnBrk="1" hangingPunct="1">
              <a:lnSpc>
                <a:spcPct val="90000"/>
              </a:lnSpc>
              <a:spcAft>
                <a:spcPts val="600"/>
              </a:spcAft>
              <a:buFont typeface="Arial" charset="0"/>
              <a:buNone/>
              <a:defRPr/>
            </a:pPr>
            <a:r>
              <a:rPr lang="en-GB" altLang="en-US" sz="1000" dirty="0">
                <a:solidFill>
                  <a:schemeClr val="bg2"/>
                </a:solidFill>
              </a:rPr>
              <a:t>© 2019 Arm Limited</a:t>
            </a:r>
            <a:endParaRPr lang="en-US" altLang="en-US" sz="1000" dirty="0">
              <a:solidFill>
                <a:schemeClr val="bg2"/>
              </a:solidFill>
            </a:endParaRPr>
          </a:p>
        </p:txBody>
      </p:sp>
    </p:spTree>
    <p:extLst>
      <p:ext uri="{BB962C8B-B14F-4D97-AF65-F5344CB8AC3E}">
        <p14:creationId xmlns:p14="http://schemas.microsoft.com/office/powerpoint/2010/main" val="68071610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4_Closing Slide">
    <p:bg>
      <p:bgPr>
        <a:solidFill>
          <a:schemeClr val="accent2"/>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683333C0-34BE-704E-807B-860FBC2357B2}"/>
              </a:ext>
            </a:extLst>
          </p:cNvPr>
          <p:cNvPicPr>
            <a:picLocks noChangeAspect="1"/>
          </p:cNvPicPr>
          <p:nvPr userDrawn="1"/>
        </p:nvPicPr>
        <p:blipFill rotWithShape="1">
          <a:blip r:embed="rId2" cstate="screen">
            <a:alphaModFix amt="60000"/>
            <a:extLst>
              <a:ext uri="{28A0092B-C50C-407E-A947-70E740481C1C}">
                <a14:useLocalDpi xmlns:a14="http://schemas.microsoft.com/office/drawing/2010/main"/>
              </a:ext>
            </a:extLst>
          </a:blip>
          <a:srcRect l="2082" t="3803" r="2134" b="12930"/>
          <a:stretch/>
        </p:blipFill>
        <p:spPr>
          <a:xfrm>
            <a:off x="0" y="1"/>
            <a:ext cx="12192000" cy="6857999"/>
          </a:xfrm>
          <a:prstGeom prst="rect">
            <a:avLst/>
          </a:prstGeom>
        </p:spPr>
      </p:pic>
      <p:sp>
        <p:nvSpPr>
          <p:cNvPr id="6" name="Rectangle 5"/>
          <p:cNvSpPr>
            <a:spLocks noChangeArrowheads="1"/>
          </p:cNvSpPr>
          <p:nvPr userDrawn="1"/>
        </p:nvSpPr>
        <p:spPr bwMode="auto">
          <a:xfrm>
            <a:off x="7078942" y="1087378"/>
            <a:ext cx="4233302"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charset="0"/>
                <a:ea typeface="ＭＳ Ｐゴシック" charset="-128"/>
              </a:defRPr>
            </a:lvl1pPr>
            <a:lvl2pPr marL="742950" indent="-285750">
              <a:defRPr>
                <a:solidFill>
                  <a:schemeClr val="tx1"/>
                </a:solidFill>
                <a:latin typeface="Calibri" charset="0"/>
                <a:ea typeface="ＭＳ Ｐゴシック" charset="-128"/>
              </a:defRPr>
            </a:lvl2pPr>
            <a:lvl3pPr marL="1143000" indent="-228600">
              <a:defRPr>
                <a:solidFill>
                  <a:schemeClr val="tx1"/>
                </a:solidFill>
                <a:latin typeface="Calibri" charset="0"/>
                <a:ea typeface="ＭＳ Ｐゴシック" charset="-128"/>
              </a:defRPr>
            </a:lvl3pPr>
            <a:lvl4pPr marL="1600200" indent="-228600">
              <a:defRPr>
                <a:solidFill>
                  <a:schemeClr val="tx1"/>
                </a:solidFill>
                <a:latin typeface="Calibri" charset="0"/>
                <a:ea typeface="ＭＳ Ｐゴシック" charset="-128"/>
              </a:defRPr>
            </a:lvl4pPr>
            <a:lvl5pPr marL="2057400" indent="-228600">
              <a:defRPr>
                <a:solidFill>
                  <a:schemeClr val="tx1"/>
                </a:solidFill>
                <a:latin typeface="Calibri" charset="0"/>
                <a:ea typeface="ＭＳ Ｐゴシック" charset="-128"/>
              </a:defRPr>
            </a:lvl5pPr>
            <a:lvl6pPr marL="2514600" indent="-228600" eaLnBrk="0" fontAlgn="base" hangingPunct="0">
              <a:spcBef>
                <a:spcPct val="0"/>
              </a:spcBef>
              <a:spcAft>
                <a:spcPct val="0"/>
              </a:spcAft>
              <a:defRPr>
                <a:solidFill>
                  <a:schemeClr val="tx1"/>
                </a:solidFill>
                <a:latin typeface="Calibri" charset="0"/>
                <a:ea typeface="ＭＳ Ｐゴシック" charset="-128"/>
              </a:defRPr>
            </a:lvl6pPr>
            <a:lvl7pPr marL="2971800" indent="-228600" eaLnBrk="0" fontAlgn="base" hangingPunct="0">
              <a:spcBef>
                <a:spcPct val="0"/>
              </a:spcBef>
              <a:spcAft>
                <a:spcPct val="0"/>
              </a:spcAft>
              <a:defRPr>
                <a:solidFill>
                  <a:schemeClr val="tx1"/>
                </a:solidFill>
                <a:latin typeface="Calibri" charset="0"/>
                <a:ea typeface="ＭＳ Ｐゴシック" charset="-128"/>
              </a:defRPr>
            </a:lvl7pPr>
            <a:lvl8pPr marL="3429000" indent="-228600" eaLnBrk="0" fontAlgn="base" hangingPunct="0">
              <a:spcBef>
                <a:spcPct val="0"/>
              </a:spcBef>
              <a:spcAft>
                <a:spcPct val="0"/>
              </a:spcAft>
              <a:defRPr>
                <a:solidFill>
                  <a:schemeClr val="tx1"/>
                </a:solidFill>
                <a:latin typeface="Calibri" charset="0"/>
                <a:ea typeface="ＭＳ Ｐゴシック" charset="-128"/>
              </a:defRPr>
            </a:lvl8pPr>
            <a:lvl9pPr marL="3886200" indent="-228600" eaLnBrk="0" fontAlgn="base" hangingPunct="0">
              <a:spcBef>
                <a:spcPct val="0"/>
              </a:spcBef>
              <a:spcAft>
                <a:spcPct val="0"/>
              </a:spcAft>
              <a:defRPr>
                <a:solidFill>
                  <a:schemeClr val="tx1"/>
                </a:solidFill>
                <a:latin typeface="Calibri" charset="0"/>
                <a:ea typeface="ＭＳ Ｐゴシック" charset="-128"/>
              </a:defRPr>
            </a:lvl9pPr>
          </a:lstStyle>
          <a:p>
            <a:pPr algn="r">
              <a:defRPr/>
            </a:pPr>
            <a:r>
              <a:rPr lang="en-US" altLang="x-none" sz="1200" dirty="0">
                <a:solidFill>
                  <a:schemeClr val="bg1"/>
                </a:solidFill>
              </a:rPr>
              <a:t>The Arm trademarks featured in this presentation are registered trademarks or trademarks of Arm Limited (or its subsidiaries) in the US and/or elsewhere.  All rights reserved.  All other marks featured may be trademarks of their respective owners.</a:t>
            </a:r>
          </a:p>
          <a:p>
            <a:pPr algn="r">
              <a:defRPr/>
            </a:pPr>
            <a:br>
              <a:rPr lang="en-US" altLang="x-none" sz="1200" dirty="0">
                <a:solidFill>
                  <a:schemeClr val="bg1"/>
                </a:solidFill>
              </a:rPr>
            </a:br>
            <a:r>
              <a:rPr lang="en-US" altLang="x-none" sz="1200" dirty="0" err="1">
                <a:solidFill>
                  <a:schemeClr val="bg1"/>
                </a:solidFill>
              </a:rPr>
              <a:t>www.arm.com</a:t>
            </a:r>
            <a:r>
              <a:rPr lang="en-US" altLang="x-none" sz="1200" dirty="0">
                <a:solidFill>
                  <a:schemeClr val="bg1"/>
                </a:solidFill>
              </a:rPr>
              <a:t>/company/policies/trademarks</a:t>
            </a:r>
          </a:p>
        </p:txBody>
      </p:sp>
      <p:pic>
        <p:nvPicPr>
          <p:cNvPr id="10" name="Picture 16">
            <a:extLst>
              <a:ext uri="{FF2B5EF4-FFF2-40B4-BE49-F238E27FC236}">
                <a16:creationId xmlns:a16="http://schemas.microsoft.com/office/drawing/2014/main" id="{DAF95499-8272-DF43-8B3C-788EA26EBDD5}"/>
              </a:ext>
            </a:extLst>
          </p:cNvPr>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982663" y="1173991"/>
            <a:ext cx="1677366" cy="513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20">
            <a:extLst>
              <a:ext uri="{FF2B5EF4-FFF2-40B4-BE49-F238E27FC236}">
                <a16:creationId xmlns:a16="http://schemas.microsoft.com/office/drawing/2014/main" id="{D8F3CACD-986B-204A-99E9-82DBFDFB416B}"/>
              </a:ext>
            </a:extLst>
          </p:cNvPr>
          <p:cNvSpPr txBox="1">
            <a:spLocks noChangeArrowheads="1"/>
          </p:cNvSpPr>
          <p:nvPr userDrawn="1"/>
        </p:nvSpPr>
        <p:spPr bwMode="auto">
          <a:xfrm>
            <a:off x="982662" y="6413179"/>
            <a:ext cx="4636741" cy="138499"/>
          </a:xfrm>
          <a:prstGeom prst="rect">
            <a:avLst/>
          </a:prstGeom>
          <a:noFill/>
          <a:ln>
            <a:noFill/>
          </a:ln>
        </p:spPr>
        <p:txBody>
          <a:bodyPr wrap="square" lIns="0" tIns="0" rIns="0" bIns="0"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l" eaLnBrk="1" hangingPunct="1">
              <a:lnSpc>
                <a:spcPct val="90000"/>
              </a:lnSpc>
              <a:spcAft>
                <a:spcPts val="600"/>
              </a:spcAft>
              <a:buFont typeface="Arial" charset="0"/>
              <a:buNone/>
              <a:defRPr/>
            </a:pPr>
            <a:r>
              <a:rPr lang="en-GB" altLang="en-US" sz="1000" dirty="0">
                <a:solidFill>
                  <a:schemeClr val="bg2"/>
                </a:solidFill>
              </a:rPr>
              <a:t>© 2019 Arm Limited</a:t>
            </a:r>
            <a:endParaRPr lang="en-US" altLang="en-US" sz="1000" dirty="0">
              <a:solidFill>
                <a:schemeClr val="bg2"/>
              </a:solidFill>
            </a:endParaRPr>
          </a:p>
        </p:txBody>
      </p:sp>
    </p:spTree>
    <p:extLst>
      <p:ext uri="{BB962C8B-B14F-4D97-AF65-F5344CB8AC3E}">
        <p14:creationId xmlns:p14="http://schemas.microsoft.com/office/powerpoint/2010/main" val="22250506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11_Section Divider slide">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03A3907-DBF3-5343-B91B-35A57D83101E}"/>
              </a:ext>
            </a:extLst>
          </p:cNvPr>
          <p:cNvPicPr>
            <a:picLocks noChangeAspect="1"/>
          </p:cNvPicPr>
          <p:nvPr userDrawn="1"/>
        </p:nvPicPr>
        <p:blipFill rotWithShape="1">
          <a:blip r:embed="rId2" cstate="screen">
            <a:alphaModFix amt="77000"/>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3" name="Rectangle 22">
            <a:extLst>
              <a:ext uri="{FF2B5EF4-FFF2-40B4-BE49-F238E27FC236}">
                <a16:creationId xmlns:a16="http://schemas.microsoft.com/office/drawing/2014/main" id="{0D2F924C-135F-554D-93F0-AB47D68FAEB2}"/>
              </a:ext>
            </a:extLst>
          </p:cNvPr>
          <p:cNvSpPr/>
          <p:nvPr userDrawn="1"/>
        </p:nvSpPr>
        <p:spPr>
          <a:xfrm rot="16200000">
            <a:off x="6025093" y="691093"/>
            <a:ext cx="6862654" cy="5471160"/>
          </a:xfrm>
          <a:prstGeom prst="rect">
            <a:avLst/>
          </a:prstGeom>
          <a:gradFill>
            <a:gsLst>
              <a:gs pos="0">
                <a:schemeClr val="accent1">
                  <a:lumMod val="0"/>
                  <a:alpha val="0"/>
                </a:schemeClr>
              </a:gs>
              <a:gs pos="100000">
                <a:schemeClr val="tx1">
                  <a:alpha val="22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232176CF-6197-E24E-A55D-6D42685C1556}"/>
              </a:ext>
            </a:extLst>
          </p:cNvPr>
          <p:cNvPicPr>
            <a:picLocks noChangeAspect="1"/>
          </p:cNvPicPr>
          <p:nvPr userDrawn="1"/>
        </p:nvPicPr>
        <p:blipFill rotWithShape="1">
          <a:blip r:embed="rId3" cstate="screen">
            <a:alphaModFix amt="60000"/>
            <a:extLst>
              <a:ext uri="{28A0092B-C50C-407E-A947-70E740481C1C}">
                <a14:useLocalDpi xmlns:a14="http://schemas.microsoft.com/office/drawing/2010/main"/>
              </a:ext>
            </a:extLst>
          </a:blip>
          <a:srcRect l="2082" t="3803" r="2134" b="12930"/>
          <a:stretch/>
        </p:blipFill>
        <p:spPr>
          <a:xfrm>
            <a:off x="0" y="-4655"/>
            <a:ext cx="12192000" cy="6857999"/>
          </a:xfrm>
          <a:prstGeom prst="rect">
            <a:avLst/>
          </a:prstGeom>
        </p:spPr>
      </p:pic>
      <p:pic>
        <p:nvPicPr>
          <p:cNvPr id="15" name="Picture 16">
            <a:extLst>
              <a:ext uri="{FF2B5EF4-FFF2-40B4-BE49-F238E27FC236}">
                <a16:creationId xmlns:a16="http://schemas.microsoft.com/office/drawing/2014/main" id="{4DC03BAF-E3DC-0046-A6AB-A500868A1DAB}"/>
              </a:ext>
            </a:extLst>
          </p:cNvPr>
          <p:cNvPicPr>
            <a:picLocks noChangeAspect="1" noChangeArrowheads="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982663" y="1173991"/>
            <a:ext cx="1677366" cy="513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 Placeholder 28">
            <a:extLst>
              <a:ext uri="{FF2B5EF4-FFF2-40B4-BE49-F238E27FC236}">
                <a16:creationId xmlns:a16="http://schemas.microsoft.com/office/drawing/2014/main" id="{CBA493B4-A47A-AF4F-8961-DFC7E525A748}"/>
              </a:ext>
            </a:extLst>
          </p:cNvPr>
          <p:cNvSpPr>
            <a:spLocks noGrp="1"/>
          </p:cNvSpPr>
          <p:nvPr>
            <p:ph type="body" sz="quarter" idx="12" hasCustomPrompt="1"/>
          </p:nvPr>
        </p:nvSpPr>
        <p:spPr>
          <a:xfrm>
            <a:off x="6941131" y="5770761"/>
            <a:ext cx="4264272" cy="295077"/>
          </a:xfrm>
        </p:spPr>
        <p:txBody>
          <a:bodyPr anchor="t"/>
          <a:lstStyle>
            <a:lvl1pPr marL="0" indent="0" algn="r">
              <a:spcAft>
                <a:spcPts val="600"/>
              </a:spcAft>
              <a:buFontTx/>
              <a:buNone/>
              <a:defRPr sz="2000">
                <a:solidFill>
                  <a:schemeClr val="bg1"/>
                </a:solidFill>
              </a:defRPr>
            </a:lvl1pPr>
          </a:lstStyle>
          <a:p>
            <a:pPr lvl="0"/>
            <a:r>
              <a:rPr lang="en-US" dirty="0"/>
              <a:t>Author Name</a:t>
            </a:r>
          </a:p>
        </p:txBody>
      </p:sp>
      <p:sp>
        <p:nvSpPr>
          <p:cNvPr id="17" name="Text Placeholder 28">
            <a:extLst>
              <a:ext uri="{FF2B5EF4-FFF2-40B4-BE49-F238E27FC236}">
                <a16:creationId xmlns:a16="http://schemas.microsoft.com/office/drawing/2014/main" id="{CE333105-CFBC-7646-89A1-C700547214C0}"/>
              </a:ext>
            </a:extLst>
          </p:cNvPr>
          <p:cNvSpPr>
            <a:spLocks noGrp="1"/>
          </p:cNvSpPr>
          <p:nvPr>
            <p:ph type="body" sz="quarter" idx="13" hasCustomPrompt="1"/>
          </p:nvPr>
        </p:nvSpPr>
        <p:spPr>
          <a:xfrm>
            <a:off x="6941131" y="6080641"/>
            <a:ext cx="4264272" cy="301109"/>
          </a:xfrm>
        </p:spPr>
        <p:txBody>
          <a:bodyPr anchor="t"/>
          <a:lstStyle>
            <a:lvl1pPr marL="0" indent="0" algn="r">
              <a:spcAft>
                <a:spcPts val="600"/>
              </a:spcAft>
              <a:buFontTx/>
              <a:buNone/>
              <a:defRPr sz="2000">
                <a:solidFill>
                  <a:schemeClr val="bg1"/>
                </a:solidFill>
              </a:defRPr>
            </a:lvl1pPr>
          </a:lstStyle>
          <a:p>
            <a:pPr lvl="0"/>
            <a:r>
              <a:rPr lang="en-US" dirty="0"/>
              <a:t>Date</a:t>
            </a:r>
          </a:p>
        </p:txBody>
      </p:sp>
      <p:sp>
        <p:nvSpPr>
          <p:cNvPr id="19" name="Text Placeholder 3">
            <a:extLst>
              <a:ext uri="{FF2B5EF4-FFF2-40B4-BE49-F238E27FC236}">
                <a16:creationId xmlns:a16="http://schemas.microsoft.com/office/drawing/2014/main" id="{767D5806-7916-AE44-A8CA-0060927C5E56}"/>
              </a:ext>
            </a:extLst>
          </p:cNvPr>
          <p:cNvSpPr>
            <a:spLocks noGrp="1"/>
          </p:cNvSpPr>
          <p:nvPr>
            <p:ph type="body" sz="quarter" idx="14"/>
          </p:nvPr>
        </p:nvSpPr>
        <p:spPr>
          <a:xfrm>
            <a:off x="5016499" y="788740"/>
            <a:ext cx="6192840" cy="289871"/>
          </a:xfrm>
        </p:spPr>
        <p:txBody>
          <a:bodyPr/>
          <a:lstStyle>
            <a:lvl1pPr marL="0" indent="0" algn="r">
              <a:buNone/>
              <a:defRPr sz="2400" baseline="0">
                <a:solidFill>
                  <a:schemeClr val="bg1"/>
                </a:solidFill>
              </a:defRPr>
            </a:lvl1pPr>
          </a:lstStyle>
          <a:p>
            <a:pPr lvl="0"/>
            <a:r>
              <a:rPr lang="en-US"/>
              <a:t>Click to edit Master text styles</a:t>
            </a:r>
          </a:p>
        </p:txBody>
      </p:sp>
      <p:sp>
        <p:nvSpPr>
          <p:cNvPr id="12" name="Title 1">
            <a:extLst>
              <a:ext uri="{FF2B5EF4-FFF2-40B4-BE49-F238E27FC236}">
                <a16:creationId xmlns:a16="http://schemas.microsoft.com/office/drawing/2014/main" id="{428F18B9-825A-C643-BA5E-9620354031F0}"/>
              </a:ext>
            </a:extLst>
          </p:cNvPr>
          <p:cNvSpPr>
            <a:spLocks noGrp="1"/>
          </p:cNvSpPr>
          <p:nvPr>
            <p:ph type="title" hasCustomPrompt="1"/>
          </p:nvPr>
        </p:nvSpPr>
        <p:spPr>
          <a:xfrm>
            <a:off x="5016499" y="1207042"/>
            <a:ext cx="6192840" cy="2574186"/>
          </a:xfrm>
        </p:spPr>
        <p:txBody>
          <a:bodyPr anchor="t" anchorCtr="0"/>
          <a:lstStyle>
            <a:lvl1pPr algn="r">
              <a:lnSpc>
                <a:spcPct val="85000"/>
              </a:lnSpc>
              <a:defRPr sz="5000" b="0" spc="-100" baseline="0">
                <a:solidFill>
                  <a:schemeClr val="bg1"/>
                </a:solidFill>
              </a:defRPr>
            </a:lvl1pPr>
          </a:lstStyle>
          <a:p>
            <a:r>
              <a:rPr lang="en-US" dirty="0"/>
              <a:t>Click to Edit </a:t>
            </a:r>
            <a:br>
              <a:rPr lang="en-US" dirty="0"/>
            </a:br>
            <a:r>
              <a:rPr lang="en-US" dirty="0"/>
              <a:t>Master Title Style</a:t>
            </a:r>
            <a:br>
              <a:rPr lang="en-US" dirty="0"/>
            </a:br>
            <a:r>
              <a:rPr lang="en-US" dirty="0"/>
              <a:t>Line 3</a:t>
            </a:r>
            <a:br>
              <a:rPr lang="en-US" dirty="0"/>
            </a:br>
            <a:r>
              <a:rPr lang="en-US" dirty="0"/>
              <a:t>Line 4</a:t>
            </a:r>
          </a:p>
        </p:txBody>
      </p:sp>
      <p:sp>
        <p:nvSpPr>
          <p:cNvPr id="21" name="Subtitle 2">
            <a:extLst>
              <a:ext uri="{FF2B5EF4-FFF2-40B4-BE49-F238E27FC236}">
                <a16:creationId xmlns:a16="http://schemas.microsoft.com/office/drawing/2014/main" id="{79634863-0C8B-5F4F-B35A-4D468E8ECB8E}"/>
              </a:ext>
            </a:extLst>
          </p:cNvPr>
          <p:cNvSpPr>
            <a:spLocks noGrp="1"/>
          </p:cNvSpPr>
          <p:nvPr>
            <p:ph type="subTitle" idx="1"/>
          </p:nvPr>
        </p:nvSpPr>
        <p:spPr>
          <a:xfrm>
            <a:off x="5016498" y="3973626"/>
            <a:ext cx="6192840" cy="702444"/>
          </a:xfrm>
        </p:spPr>
        <p:txBody>
          <a:bodyPr/>
          <a:lstStyle>
            <a:lvl1pPr marL="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2400">
                <a:solidFill>
                  <a:schemeClr val="bg1"/>
                </a:solidFill>
              </a:defRPr>
            </a:lvl1pPr>
            <a:lvl2pPr marL="45720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1600">
                <a:solidFill>
                  <a:schemeClr val="tx1">
                    <a:lumMod val="50000"/>
                    <a:lumOff val="50000"/>
                  </a:schemeClr>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a:t>Click to edit Master subtitle style</a:t>
            </a:r>
            <a:endParaRPr lang="en-GB" dirty="0"/>
          </a:p>
        </p:txBody>
      </p:sp>
      <p:sp>
        <p:nvSpPr>
          <p:cNvPr id="11" name="TextBox 20">
            <a:extLst>
              <a:ext uri="{FF2B5EF4-FFF2-40B4-BE49-F238E27FC236}">
                <a16:creationId xmlns:a16="http://schemas.microsoft.com/office/drawing/2014/main" id="{A0A056D2-AAAA-5446-A582-12D01B2A39A8}"/>
              </a:ext>
            </a:extLst>
          </p:cNvPr>
          <p:cNvSpPr txBox="1">
            <a:spLocks noChangeArrowheads="1"/>
          </p:cNvSpPr>
          <p:nvPr userDrawn="1"/>
        </p:nvSpPr>
        <p:spPr bwMode="auto">
          <a:xfrm>
            <a:off x="982662" y="6413179"/>
            <a:ext cx="4636741" cy="138499"/>
          </a:xfrm>
          <a:prstGeom prst="rect">
            <a:avLst/>
          </a:prstGeom>
          <a:noFill/>
          <a:ln>
            <a:noFill/>
          </a:ln>
        </p:spPr>
        <p:txBody>
          <a:bodyPr wrap="square" lIns="0" tIns="0" rIns="0" bIns="0"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l" eaLnBrk="1" hangingPunct="1">
              <a:lnSpc>
                <a:spcPct val="90000"/>
              </a:lnSpc>
              <a:spcAft>
                <a:spcPts val="600"/>
              </a:spcAft>
              <a:buFont typeface="Arial" charset="0"/>
              <a:buNone/>
              <a:defRPr/>
            </a:pPr>
            <a:r>
              <a:rPr lang="en-GB" altLang="en-US" sz="1000" dirty="0">
                <a:solidFill>
                  <a:schemeClr val="bg2"/>
                </a:solidFill>
              </a:rPr>
              <a:t>© 2019 Arm Limited</a:t>
            </a:r>
            <a:endParaRPr lang="en-US" altLang="en-US" sz="1000" dirty="0">
              <a:solidFill>
                <a:schemeClr val="bg2"/>
              </a:solidFill>
            </a:endParaRPr>
          </a:p>
        </p:txBody>
      </p:sp>
    </p:spTree>
    <p:extLst>
      <p:ext uri="{BB962C8B-B14F-4D97-AF65-F5344CB8AC3E}">
        <p14:creationId xmlns:p14="http://schemas.microsoft.com/office/powerpoint/2010/main" val="121140239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_1 Column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p>
        </p:txBody>
      </p:sp>
      <p:sp>
        <p:nvSpPr>
          <p:cNvPr id="4" name="Text Placeholder 2"/>
          <p:cNvSpPr>
            <a:spLocks noGrp="1"/>
          </p:cNvSpPr>
          <p:nvPr>
            <p:ph idx="1"/>
          </p:nvPr>
        </p:nvSpPr>
        <p:spPr>
          <a:xfrm>
            <a:off x="419101" y="1722871"/>
            <a:ext cx="11353798" cy="3714750"/>
          </a:xfrm>
          <a:prstGeom prst="rect">
            <a:avLst/>
          </a:prstGeom>
        </p:spPr>
        <p:txBody>
          <a:bodyPr/>
          <a:lstStyle>
            <a:lvl1pPr marL="0" indent="0">
              <a:buNone/>
              <a:defRPr>
                <a:solidFill>
                  <a:schemeClr val="tx2"/>
                </a:solidFill>
              </a:defRPr>
            </a:lvl1pPr>
            <a:lvl2pPr>
              <a:buClr>
                <a:srgbClr val="00C1DE"/>
              </a:buClr>
              <a:defRPr>
                <a:solidFill>
                  <a:schemeClr val="tx2"/>
                </a:solidFill>
              </a:defRPr>
            </a:lvl2pPr>
            <a:lvl3pPr>
              <a:buClr>
                <a:srgbClr val="00C1DE"/>
              </a:buClr>
              <a:defRPr>
                <a:solidFill>
                  <a:schemeClr val="tx2"/>
                </a:solidFill>
              </a:defRPr>
            </a:lvl3pPr>
            <a:lvl4pPr>
              <a:buClr>
                <a:srgbClr val="00C1DE"/>
              </a:buClr>
              <a:defRPr>
                <a:solidFill>
                  <a:schemeClr val="tx2"/>
                </a:solidFill>
              </a:defRPr>
            </a:lvl4pPr>
            <a:lvl5pPr>
              <a:buClr>
                <a:srgbClr val="00C1DE"/>
              </a:buClr>
              <a:defRPr>
                <a:solidFill>
                  <a:schemeClr val="tx2"/>
                </a:solidFill>
              </a:defRPr>
            </a:lvl5pPr>
            <a:lvl6pPr>
              <a:buClr>
                <a:srgbClr val="00C1DE"/>
              </a:buClr>
              <a:defRPr>
                <a:solidFill>
                  <a:schemeClr val="tx2"/>
                </a:solidFill>
              </a:defRPr>
            </a:lvl6pPr>
            <a:lvl7pPr>
              <a:buClr>
                <a:srgbClr val="00C1DE"/>
              </a:buClr>
              <a:defRPr>
                <a:solidFill>
                  <a:schemeClr val="tx2"/>
                </a:solidFill>
              </a:defRPr>
            </a:lvl7pPr>
            <a:lvl8pPr>
              <a:buClr>
                <a:srgbClr val="00C1DE"/>
              </a:buClr>
              <a:defRPr>
                <a:solidFill>
                  <a:schemeClr val="tx2"/>
                </a:solidFill>
              </a:defRPr>
            </a:lvl8pPr>
            <a:lvl9pPr>
              <a:buClr>
                <a:srgbClr val="00C1DE"/>
              </a:buClr>
              <a:defRPr>
                <a:solidFill>
                  <a:schemeClr val="tx2"/>
                </a:solidFill>
              </a:defRPr>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a:p>
            <a:pPr lvl="5"/>
            <a:r>
              <a:rPr lang="en-US" noProof="0"/>
              <a:t>Sixth level</a:t>
            </a:r>
          </a:p>
          <a:p>
            <a:pPr lvl="6"/>
            <a:r>
              <a:rPr lang="en-US" noProof="0"/>
              <a:t>Seventh level</a:t>
            </a:r>
          </a:p>
          <a:p>
            <a:pPr lvl="7"/>
            <a:r>
              <a:rPr lang="en-US" noProof="0"/>
              <a:t>Eighth level</a:t>
            </a:r>
          </a:p>
          <a:p>
            <a:pPr lvl="8"/>
            <a:r>
              <a:rPr lang="en-US" noProof="0"/>
              <a:t>Ninth level</a:t>
            </a:r>
          </a:p>
        </p:txBody>
      </p:sp>
      <p:sp>
        <p:nvSpPr>
          <p:cNvPr id="5" name="Text Placeholder 43">
            <a:extLst>
              <a:ext uri="{FF2B5EF4-FFF2-40B4-BE49-F238E27FC236}">
                <a16:creationId xmlns:a16="http://schemas.microsoft.com/office/drawing/2014/main" id="{7D99579C-445D-9D4C-A823-9352B2E19BB7}"/>
              </a:ext>
            </a:extLst>
          </p:cNvPr>
          <p:cNvSpPr>
            <a:spLocks noGrp="1"/>
          </p:cNvSpPr>
          <p:nvPr>
            <p:ph type="body" sz="quarter" idx="13"/>
          </p:nvPr>
        </p:nvSpPr>
        <p:spPr>
          <a:xfrm>
            <a:off x="419100" y="1040826"/>
            <a:ext cx="11353799" cy="344488"/>
          </a:xfrm>
        </p:spPr>
        <p:txBody>
          <a:bodyPr/>
          <a:lstStyle>
            <a:lvl1pPr marL="0" indent="0">
              <a:spcAft>
                <a:spcPts val="0"/>
              </a:spcAft>
              <a:buNone/>
              <a:defRPr sz="2400">
                <a:solidFill>
                  <a:schemeClr val="accent1"/>
                </a:solidFill>
              </a:defRPr>
            </a:lvl1pPr>
          </a:lstStyle>
          <a:p>
            <a:pPr lvl="0"/>
            <a:r>
              <a:rPr lang="en-US"/>
              <a:t>Edit Master text styles</a:t>
            </a:r>
          </a:p>
        </p:txBody>
      </p:sp>
    </p:spTree>
    <p:extLst>
      <p:ext uri="{BB962C8B-B14F-4D97-AF65-F5344CB8AC3E}">
        <p14:creationId xmlns:p14="http://schemas.microsoft.com/office/powerpoint/2010/main" val="422758842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2_1 Column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p>
        </p:txBody>
      </p:sp>
      <p:sp>
        <p:nvSpPr>
          <p:cNvPr id="4" name="Text Placeholder 2"/>
          <p:cNvSpPr>
            <a:spLocks noGrp="1"/>
          </p:cNvSpPr>
          <p:nvPr>
            <p:ph idx="1"/>
          </p:nvPr>
        </p:nvSpPr>
        <p:spPr>
          <a:xfrm>
            <a:off x="419101" y="1722871"/>
            <a:ext cx="11353798" cy="3714750"/>
          </a:xfrm>
          <a:prstGeom prst="rect">
            <a:avLst/>
          </a:prstGeom>
        </p:spPr>
        <p:txBody>
          <a:bodyPr/>
          <a:lstStyle>
            <a:lvl1pPr marL="0" indent="0">
              <a:buNone/>
              <a:defRPr>
                <a:solidFill>
                  <a:schemeClr val="tx2"/>
                </a:solidFill>
              </a:defRPr>
            </a:lvl1pPr>
            <a:lvl2pPr>
              <a:buClr>
                <a:srgbClr val="00C1DE"/>
              </a:buClr>
              <a:defRPr>
                <a:solidFill>
                  <a:schemeClr val="tx2"/>
                </a:solidFill>
              </a:defRPr>
            </a:lvl2pPr>
            <a:lvl3pPr>
              <a:buClr>
                <a:srgbClr val="00C1DE"/>
              </a:buClr>
              <a:defRPr>
                <a:solidFill>
                  <a:schemeClr val="tx2"/>
                </a:solidFill>
              </a:defRPr>
            </a:lvl3pPr>
            <a:lvl4pPr>
              <a:buClr>
                <a:srgbClr val="00C1DE"/>
              </a:buClr>
              <a:defRPr>
                <a:solidFill>
                  <a:schemeClr val="tx2"/>
                </a:solidFill>
              </a:defRPr>
            </a:lvl4pPr>
            <a:lvl5pPr>
              <a:buClr>
                <a:srgbClr val="00C1DE"/>
              </a:buClr>
              <a:defRPr>
                <a:solidFill>
                  <a:schemeClr val="tx2"/>
                </a:solidFill>
              </a:defRPr>
            </a:lvl5pPr>
            <a:lvl6pPr>
              <a:buClr>
                <a:srgbClr val="00C1DE"/>
              </a:buClr>
              <a:defRPr>
                <a:solidFill>
                  <a:schemeClr val="tx2"/>
                </a:solidFill>
              </a:defRPr>
            </a:lvl6pPr>
            <a:lvl7pPr>
              <a:buClr>
                <a:srgbClr val="00C1DE"/>
              </a:buClr>
              <a:defRPr>
                <a:solidFill>
                  <a:schemeClr val="tx2"/>
                </a:solidFill>
              </a:defRPr>
            </a:lvl7pPr>
            <a:lvl8pPr>
              <a:buClr>
                <a:srgbClr val="00C1DE"/>
              </a:buClr>
              <a:defRPr>
                <a:solidFill>
                  <a:schemeClr val="tx2"/>
                </a:solidFill>
              </a:defRPr>
            </a:lvl8pPr>
            <a:lvl9pPr>
              <a:buClr>
                <a:srgbClr val="00C1DE"/>
              </a:buClr>
              <a:defRPr>
                <a:solidFill>
                  <a:schemeClr val="tx2"/>
                </a:solidFill>
              </a:defRPr>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a:p>
            <a:pPr lvl="5"/>
            <a:r>
              <a:rPr lang="en-US" noProof="0"/>
              <a:t>Sixth level</a:t>
            </a:r>
          </a:p>
          <a:p>
            <a:pPr lvl="6"/>
            <a:r>
              <a:rPr lang="en-US" noProof="0"/>
              <a:t>Seventh level</a:t>
            </a:r>
          </a:p>
          <a:p>
            <a:pPr lvl="7"/>
            <a:r>
              <a:rPr lang="en-US" noProof="0"/>
              <a:t>Eighth level</a:t>
            </a:r>
          </a:p>
          <a:p>
            <a:pPr lvl="8"/>
            <a:r>
              <a:rPr lang="en-US" noProof="0"/>
              <a:t>Ninth level</a:t>
            </a:r>
          </a:p>
        </p:txBody>
      </p:sp>
      <p:sp>
        <p:nvSpPr>
          <p:cNvPr id="5" name="Text Placeholder 43">
            <a:extLst>
              <a:ext uri="{FF2B5EF4-FFF2-40B4-BE49-F238E27FC236}">
                <a16:creationId xmlns:a16="http://schemas.microsoft.com/office/drawing/2014/main" id="{7D99579C-445D-9D4C-A823-9352B2E19BB7}"/>
              </a:ext>
            </a:extLst>
          </p:cNvPr>
          <p:cNvSpPr>
            <a:spLocks noGrp="1"/>
          </p:cNvSpPr>
          <p:nvPr>
            <p:ph type="body" sz="quarter" idx="13"/>
          </p:nvPr>
        </p:nvSpPr>
        <p:spPr>
          <a:xfrm>
            <a:off x="419100" y="1040826"/>
            <a:ext cx="11353799" cy="344488"/>
          </a:xfrm>
        </p:spPr>
        <p:txBody>
          <a:bodyPr/>
          <a:lstStyle>
            <a:lvl1pPr marL="0" indent="0">
              <a:spcAft>
                <a:spcPts val="0"/>
              </a:spcAft>
              <a:buNone/>
              <a:defRPr sz="2400">
                <a:solidFill>
                  <a:schemeClr val="accent1"/>
                </a:solidFill>
              </a:defRPr>
            </a:lvl1pPr>
          </a:lstStyle>
          <a:p>
            <a:pPr lvl="0"/>
            <a:r>
              <a:rPr lang="en-US"/>
              <a:t>Edit Master text styles</a:t>
            </a:r>
          </a:p>
        </p:txBody>
      </p:sp>
    </p:spTree>
    <p:extLst>
      <p:ext uri="{BB962C8B-B14F-4D97-AF65-F5344CB8AC3E}">
        <p14:creationId xmlns:p14="http://schemas.microsoft.com/office/powerpoint/2010/main" val="38454500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3_1 Column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p>
        </p:txBody>
      </p:sp>
      <p:sp>
        <p:nvSpPr>
          <p:cNvPr id="4" name="Text Placeholder 2"/>
          <p:cNvSpPr>
            <a:spLocks noGrp="1"/>
          </p:cNvSpPr>
          <p:nvPr>
            <p:ph idx="1"/>
          </p:nvPr>
        </p:nvSpPr>
        <p:spPr>
          <a:xfrm>
            <a:off x="419101" y="1722871"/>
            <a:ext cx="11353798" cy="3714750"/>
          </a:xfrm>
          <a:prstGeom prst="rect">
            <a:avLst/>
          </a:prstGeom>
        </p:spPr>
        <p:txBody>
          <a:bodyPr/>
          <a:lstStyle>
            <a:lvl1pPr marL="0" indent="0">
              <a:buNone/>
              <a:defRPr>
                <a:solidFill>
                  <a:schemeClr val="tx2"/>
                </a:solidFill>
              </a:defRPr>
            </a:lvl1pPr>
            <a:lvl2pPr>
              <a:buClr>
                <a:srgbClr val="00C1DE"/>
              </a:buClr>
              <a:defRPr>
                <a:solidFill>
                  <a:schemeClr val="tx2"/>
                </a:solidFill>
              </a:defRPr>
            </a:lvl2pPr>
            <a:lvl3pPr>
              <a:buClr>
                <a:srgbClr val="00C1DE"/>
              </a:buClr>
              <a:defRPr>
                <a:solidFill>
                  <a:schemeClr val="tx2"/>
                </a:solidFill>
              </a:defRPr>
            </a:lvl3pPr>
            <a:lvl4pPr>
              <a:buClr>
                <a:srgbClr val="00C1DE"/>
              </a:buClr>
              <a:defRPr>
                <a:solidFill>
                  <a:schemeClr val="tx2"/>
                </a:solidFill>
              </a:defRPr>
            </a:lvl4pPr>
            <a:lvl5pPr>
              <a:buClr>
                <a:srgbClr val="00C1DE"/>
              </a:buClr>
              <a:defRPr>
                <a:solidFill>
                  <a:schemeClr val="tx2"/>
                </a:solidFill>
              </a:defRPr>
            </a:lvl5pPr>
            <a:lvl6pPr>
              <a:buClr>
                <a:srgbClr val="00C1DE"/>
              </a:buClr>
              <a:defRPr>
                <a:solidFill>
                  <a:schemeClr val="tx2"/>
                </a:solidFill>
              </a:defRPr>
            </a:lvl6pPr>
            <a:lvl7pPr>
              <a:buClr>
                <a:srgbClr val="00C1DE"/>
              </a:buClr>
              <a:defRPr>
                <a:solidFill>
                  <a:schemeClr val="tx2"/>
                </a:solidFill>
              </a:defRPr>
            </a:lvl7pPr>
            <a:lvl8pPr>
              <a:buClr>
                <a:srgbClr val="00C1DE"/>
              </a:buClr>
              <a:defRPr>
                <a:solidFill>
                  <a:schemeClr val="tx2"/>
                </a:solidFill>
              </a:defRPr>
            </a:lvl8pPr>
            <a:lvl9pPr>
              <a:buClr>
                <a:srgbClr val="00C1DE"/>
              </a:buClr>
              <a:defRPr>
                <a:solidFill>
                  <a:schemeClr val="tx2"/>
                </a:solidFill>
              </a:defRPr>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a:p>
            <a:pPr lvl="5"/>
            <a:r>
              <a:rPr lang="en-US" noProof="0"/>
              <a:t>Sixth level</a:t>
            </a:r>
          </a:p>
          <a:p>
            <a:pPr lvl="6"/>
            <a:r>
              <a:rPr lang="en-US" noProof="0"/>
              <a:t>Seventh level</a:t>
            </a:r>
          </a:p>
          <a:p>
            <a:pPr lvl="7"/>
            <a:r>
              <a:rPr lang="en-US" noProof="0"/>
              <a:t>Eighth level</a:t>
            </a:r>
          </a:p>
          <a:p>
            <a:pPr lvl="8"/>
            <a:r>
              <a:rPr lang="en-US" noProof="0"/>
              <a:t>Ninth level</a:t>
            </a:r>
          </a:p>
        </p:txBody>
      </p:sp>
      <p:sp>
        <p:nvSpPr>
          <p:cNvPr id="5" name="Text Placeholder 43">
            <a:extLst>
              <a:ext uri="{FF2B5EF4-FFF2-40B4-BE49-F238E27FC236}">
                <a16:creationId xmlns:a16="http://schemas.microsoft.com/office/drawing/2014/main" id="{7D99579C-445D-9D4C-A823-9352B2E19BB7}"/>
              </a:ext>
            </a:extLst>
          </p:cNvPr>
          <p:cNvSpPr>
            <a:spLocks noGrp="1"/>
          </p:cNvSpPr>
          <p:nvPr>
            <p:ph type="body" sz="quarter" idx="13"/>
          </p:nvPr>
        </p:nvSpPr>
        <p:spPr>
          <a:xfrm>
            <a:off x="419100" y="1040826"/>
            <a:ext cx="11353799" cy="344488"/>
          </a:xfrm>
        </p:spPr>
        <p:txBody>
          <a:bodyPr/>
          <a:lstStyle>
            <a:lvl1pPr marL="0" indent="0">
              <a:spcAft>
                <a:spcPts val="0"/>
              </a:spcAft>
              <a:buNone/>
              <a:defRPr sz="2400">
                <a:solidFill>
                  <a:schemeClr val="accent1"/>
                </a:solidFill>
              </a:defRPr>
            </a:lvl1pPr>
          </a:lstStyle>
          <a:p>
            <a:pPr lvl="0"/>
            <a:r>
              <a:rPr lang="en-US"/>
              <a:t>Edit Master text styles</a:t>
            </a:r>
          </a:p>
        </p:txBody>
      </p:sp>
    </p:spTree>
    <p:extLst>
      <p:ext uri="{BB962C8B-B14F-4D97-AF65-F5344CB8AC3E}">
        <p14:creationId xmlns:p14="http://schemas.microsoft.com/office/powerpoint/2010/main" val="5489025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4_1 Column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p>
        </p:txBody>
      </p:sp>
      <p:sp>
        <p:nvSpPr>
          <p:cNvPr id="4" name="Text Placeholder 2"/>
          <p:cNvSpPr>
            <a:spLocks noGrp="1"/>
          </p:cNvSpPr>
          <p:nvPr>
            <p:ph idx="1"/>
          </p:nvPr>
        </p:nvSpPr>
        <p:spPr>
          <a:xfrm>
            <a:off x="419101" y="1722871"/>
            <a:ext cx="11353798" cy="3714750"/>
          </a:xfrm>
          <a:prstGeom prst="rect">
            <a:avLst/>
          </a:prstGeom>
        </p:spPr>
        <p:txBody>
          <a:bodyPr/>
          <a:lstStyle>
            <a:lvl1pPr marL="0" indent="0">
              <a:buNone/>
              <a:defRPr>
                <a:solidFill>
                  <a:schemeClr val="tx2"/>
                </a:solidFill>
              </a:defRPr>
            </a:lvl1pPr>
            <a:lvl2pPr>
              <a:buClr>
                <a:srgbClr val="00C1DE"/>
              </a:buClr>
              <a:defRPr>
                <a:solidFill>
                  <a:schemeClr val="tx2"/>
                </a:solidFill>
              </a:defRPr>
            </a:lvl2pPr>
            <a:lvl3pPr>
              <a:buClr>
                <a:srgbClr val="00C1DE"/>
              </a:buClr>
              <a:defRPr>
                <a:solidFill>
                  <a:schemeClr val="tx2"/>
                </a:solidFill>
              </a:defRPr>
            </a:lvl3pPr>
            <a:lvl4pPr>
              <a:buClr>
                <a:srgbClr val="00C1DE"/>
              </a:buClr>
              <a:defRPr>
                <a:solidFill>
                  <a:schemeClr val="tx2"/>
                </a:solidFill>
              </a:defRPr>
            </a:lvl4pPr>
            <a:lvl5pPr>
              <a:buClr>
                <a:srgbClr val="00C1DE"/>
              </a:buClr>
              <a:defRPr>
                <a:solidFill>
                  <a:schemeClr val="tx2"/>
                </a:solidFill>
              </a:defRPr>
            </a:lvl5pPr>
            <a:lvl6pPr>
              <a:buClr>
                <a:srgbClr val="00C1DE"/>
              </a:buClr>
              <a:defRPr>
                <a:solidFill>
                  <a:schemeClr val="tx2"/>
                </a:solidFill>
              </a:defRPr>
            </a:lvl6pPr>
            <a:lvl7pPr>
              <a:buClr>
                <a:srgbClr val="00C1DE"/>
              </a:buClr>
              <a:defRPr>
                <a:solidFill>
                  <a:schemeClr val="tx2"/>
                </a:solidFill>
              </a:defRPr>
            </a:lvl7pPr>
            <a:lvl8pPr>
              <a:buClr>
                <a:srgbClr val="00C1DE"/>
              </a:buClr>
              <a:defRPr>
                <a:solidFill>
                  <a:schemeClr val="tx2"/>
                </a:solidFill>
              </a:defRPr>
            </a:lvl8pPr>
            <a:lvl9pPr>
              <a:buClr>
                <a:srgbClr val="00C1DE"/>
              </a:buClr>
              <a:defRPr>
                <a:solidFill>
                  <a:schemeClr val="tx2"/>
                </a:solidFill>
              </a:defRPr>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a:p>
            <a:pPr lvl="5"/>
            <a:r>
              <a:rPr lang="en-US" noProof="0"/>
              <a:t>Sixth level</a:t>
            </a:r>
          </a:p>
          <a:p>
            <a:pPr lvl="6"/>
            <a:r>
              <a:rPr lang="en-US" noProof="0"/>
              <a:t>Seventh level</a:t>
            </a:r>
          </a:p>
          <a:p>
            <a:pPr lvl="7"/>
            <a:r>
              <a:rPr lang="en-US" noProof="0"/>
              <a:t>Eighth level</a:t>
            </a:r>
          </a:p>
          <a:p>
            <a:pPr lvl="8"/>
            <a:r>
              <a:rPr lang="en-US" noProof="0"/>
              <a:t>Ninth level</a:t>
            </a:r>
          </a:p>
        </p:txBody>
      </p:sp>
      <p:sp>
        <p:nvSpPr>
          <p:cNvPr id="5" name="Text Placeholder 43">
            <a:extLst>
              <a:ext uri="{FF2B5EF4-FFF2-40B4-BE49-F238E27FC236}">
                <a16:creationId xmlns:a16="http://schemas.microsoft.com/office/drawing/2014/main" id="{7D99579C-445D-9D4C-A823-9352B2E19BB7}"/>
              </a:ext>
            </a:extLst>
          </p:cNvPr>
          <p:cNvSpPr>
            <a:spLocks noGrp="1"/>
          </p:cNvSpPr>
          <p:nvPr>
            <p:ph type="body" sz="quarter" idx="13"/>
          </p:nvPr>
        </p:nvSpPr>
        <p:spPr>
          <a:xfrm>
            <a:off x="419100" y="1040826"/>
            <a:ext cx="11353799" cy="344488"/>
          </a:xfrm>
        </p:spPr>
        <p:txBody>
          <a:bodyPr/>
          <a:lstStyle>
            <a:lvl1pPr marL="0" indent="0">
              <a:spcAft>
                <a:spcPts val="0"/>
              </a:spcAft>
              <a:buNone/>
              <a:defRPr sz="2400">
                <a:solidFill>
                  <a:schemeClr val="accent1"/>
                </a:solidFill>
              </a:defRPr>
            </a:lvl1pPr>
          </a:lstStyle>
          <a:p>
            <a:pPr lvl="0"/>
            <a:r>
              <a:rPr lang="en-US"/>
              <a:t>Edit Master text styles</a:t>
            </a:r>
          </a:p>
        </p:txBody>
      </p:sp>
    </p:spTree>
    <p:extLst>
      <p:ext uri="{BB962C8B-B14F-4D97-AF65-F5344CB8AC3E}">
        <p14:creationId xmlns:p14="http://schemas.microsoft.com/office/powerpoint/2010/main" val="88994495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5_1 Column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p>
        </p:txBody>
      </p:sp>
      <p:sp>
        <p:nvSpPr>
          <p:cNvPr id="4" name="Text Placeholder 2"/>
          <p:cNvSpPr>
            <a:spLocks noGrp="1"/>
          </p:cNvSpPr>
          <p:nvPr>
            <p:ph idx="1"/>
          </p:nvPr>
        </p:nvSpPr>
        <p:spPr>
          <a:xfrm>
            <a:off x="419101" y="1722871"/>
            <a:ext cx="11353798" cy="3714750"/>
          </a:xfrm>
          <a:prstGeom prst="rect">
            <a:avLst/>
          </a:prstGeom>
        </p:spPr>
        <p:txBody>
          <a:bodyPr/>
          <a:lstStyle>
            <a:lvl1pPr marL="0" indent="0">
              <a:buNone/>
              <a:defRPr>
                <a:solidFill>
                  <a:schemeClr val="tx2"/>
                </a:solidFill>
              </a:defRPr>
            </a:lvl1pPr>
            <a:lvl2pPr>
              <a:buClr>
                <a:srgbClr val="00C1DE"/>
              </a:buClr>
              <a:defRPr>
                <a:solidFill>
                  <a:schemeClr val="tx2"/>
                </a:solidFill>
              </a:defRPr>
            </a:lvl2pPr>
            <a:lvl3pPr>
              <a:buClr>
                <a:srgbClr val="00C1DE"/>
              </a:buClr>
              <a:defRPr>
                <a:solidFill>
                  <a:schemeClr val="tx2"/>
                </a:solidFill>
              </a:defRPr>
            </a:lvl3pPr>
            <a:lvl4pPr>
              <a:buClr>
                <a:srgbClr val="00C1DE"/>
              </a:buClr>
              <a:defRPr>
                <a:solidFill>
                  <a:schemeClr val="tx2"/>
                </a:solidFill>
              </a:defRPr>
            </a:lvl4pPr>
            <a:lvl5pPr>
              <a:buClr>
                <a:srgbClr val="00C1DE"/>
              </a:buClr>
              <a:defRPr>
                <a:solidFill>
                  <a:schemeClr val="tx2"/>
                </a:solidFill>
              </a:defRPr>
            </a:lvl5pPr>
            <a:lvl6pPr>
              <a:buClr>
                <a:srgbClr val="00C1DE"/>
              </a:buClr>
              <a:defRPr>
                <a:solidFill>
                  <a:schemeClr val="tx2"/>
                </a:solidFill>
              </a:defRPr>
            </a:lvl6pPr>
            <a:lvl7pPr>
              <a:buClr>
                <a:srgbClr val="00C1DE"/>
              </a:buClr>
              <a:defRPr>
                <a:solidFill>
                  <a:schemeClr val="tx2"/>
                </a:solidFill>
              </a:defRPr>
            </a:lvl7pPr>
            <a:lvl8pPr>
              <a:buClr>
                <a:srgbClr val="00C1DE"/>
              </a:buClr>
              <a:defRPr>
                <a:solidFill>
                  <a:schemeClr val="tx2"/>
                </a:solidFill>
              </a:defRPr>
            </a:lvl8pPr>
            <a:lvl9pPr>
              <a:buClr>
                <a:srgbClr val="00C1DE"/>
              </a:buClr>
              <a:defRPr>
                <a:solidFill>
                  <a:schemeClr val="tx2"/>
                </a:solidFill>
              </a:defRPr>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a:p>
            <a:pPr lvl="5"/>
            <a:r>
              <a:rPr lang="en-US" noProof="0"/>
              <a:t>Sixth level</a:t>
            </a:r>
          </a:p>
          <a:p>
            <a:pPr lvl="6"/>
            <a:r>
              <a:rPr lang="en-US" noProof="0"/>
              <a:t>Seventh level</a:t>
            </a:r>
          </a:p>
          <a:p>
            <a:pPr lvl="7"/>
            <a:r>
              <a:rPr lang="en-US" noProof="0"/>
              <a:t>Eighth level</a:t>
            </a:r>
          </a:p>
          <a:p>
            <a:pPr lvl="8"/>
            <a:r>
              <a:rPr lang="en-US" noProof="0"/>
              <a:t>Ninth level</a:t>
            </a:r>
          </a:p>
        </p:txBody>
      </p:sp>
      <p:sp>
        <p:nvSpPr>
          <p:cNvPr id="5" name="Text Placeholder 43">
            <a:extLst>
              <a:ext uri="{FF2B5EF4-FFF2-40B4-BE49-F238E27FC236}">
                <a16:creationId xmlns:a16="http://schemas.microsoft.com/office/drawing/2014/main" id="{7D99579C-445D-9D4C-A823-9352B2E19BB7}"/>
              </a:ext>
            </a:extLst>
          </p:cNvPr>
          <p:cNvSpPr>
            <a:spLocks noGrp="1"/>
          </p:cNvSpPr>
          <p:nvPr>
            <p:ph type="body" sz="quarter" idx="13"/>
          </p:nvPr>
        </p:nvSpPr>
        <p:spPr>
          <a:xfrm>
            <a:off x="419100" y="1040826"/>
            <a:ext cx="11353799" cy="344488"/>
          </a:xfrm>
        </p:spPr>
        <p:txBody>
          <a:bodyPr/>
          <a:lstStyle>
            <a:lvl1pPr marL="0" indent="0">
              <a:spcAft>
                <a:spcPts val="0"/>
              </a:spcAft>
              <a:buNone/>
              <a:defRPr sz="2400">
                <a:solidFill>
                  <a:schemeClr val="accent1"/>
                </a:solidFill>
              </a:defRPr>
            </a:lvl1pPr>
          </a:lstStyle>
          <a:p>
            <a:pPr lvl="0"/>
            <a:r>
              <a:rPr lang="en-US"/>
              <a:t>Edit Master text styles</a:t>
            </a:r>
          </a:p>
        </p:txBody>
      </p:sp>
    </p:spTree>
    <p:extLst>
      <p:ext uri="{BB962C8B-B14F-4D97-AF65-F5344CB8AC3E}">
        <p14:creationId xmlns:p14="http://schemas.microsoft.com/office/powerpoint/2010/main" val="178554404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6_1 Column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p>
        </p:txBody>
      </p:sp>
      <p:sp>
        <p:nvSpPr>
          <p:cNvPr id="4" name="Text Placeholder 2"/>
          <p:cNvSpPr>
            <a:spLocks noGrp="1"/>
          </p:cNvSpPr>
          <p:nvPr>
            <p:ph idx="1"/>
          </p:nvPr>
        </p:nvSpPr>
        <p:spPr>
          <a:xfrm>
            <a:off x="419101" y="1722871"/>
            <a:ext cx="11353798" cy="3714750"/>
          </a:xfrm>
          <a:prstGeom prst="rect">
            <a:avLst/>
          </a:prstGeom>
        </p:spPr>
        <p:txBody>
          <a:bodyPr/>
          <a:lstStyle>
            <a:lvl1pPr marL="0" indent="0">
              <a:buNone/>
              <a:defRPr>
                <a:solidFill>
                  <a:schemeClr val="tx2"/>
                </a:solidFill>
              </a:defRPr>
            </a:lvl1pPr>
            <a:lvl2pPr>
              <a:buClr>
                <a:srgbClr val="00C1DE"/>
              </a:buClr>
              <a:defRPr>
                <a:solidFill>
                  <a:schemeClr val="tx2"/>
                </a:solidFill>
              </a:defRPr>
            </a:lvl2pPr>
            <a:lvl3pPr>
              <a:buClr>
                <a:srgbClr val="00C1DE"/>
              </a:buClr>
              <a:defRPr>
                <a:solidFill>
                  <a:schemeClr val="tx2"/>
                </a:solidFill>
              </a:defRPr>
            </a:lvl3pPr>
            <a:lvl4pPr>
              <a:buClr>
                <a:srgbClr val="00C1DE"/>
              </a:buClr>
              <a:defRPr>
                <a:solidFill>
                  <a:schemeClr val="tx2"/>
                </a:solidFill>
              </a:defRPr>
            </a:lvl4pPr>
            <a:lvl5pPr>
              <a:buClr>
                <a:srgbClr val="00C1DE"/>
              </a:buClr>
              <a:defRPr>
                <a:solidFill>
                  <a:schemeClr val="tx2"/>
                </a:solidFill>
              </a:defRPr>
            </a:lvl5pPr>
            <a:lvl6pPr>
              <a:buClr>
                <a:srgbClr val="00C1DE"/>
              </a:buClr>
              <a:defRPr>
                <a:solidFill>
                  <a:schemeClr val="tx2"/>
                </a:solidFill>
              </a:defRPr>
            </a:lvl6pPr>
            <a:lvl7pPr>
              <a:buClr>
                <a:srgbClr val="00C1DE"/>
              </a:buClr>
              <a:defRPr>
                <a:solidFill>
                  <a:schemeClr val="tx2"/>
                </a:solidFill>
              </a:defRPr>
            </a:lvl7pPr>
            <a:lvl8pPr>
              <a:buClr>
                <a:srgbClr val="00C1DE"/>
              </a:buClr>
              <a:defRPr>
                <a:solidFill>
                  <a:schemeClr val="tx2"/>
                </a:solidFill>
              </a:defRPr>
            </a:lvl8pPr>
            <a:lvl9pPr>
              <a:buClr>
                <a:srgbClr val="00C1DE"/>
              </a:buClr>
              <a:defRPr>
                <a:solidFill>
                  <a:schemeClr val="tx2"/>
                </a:solidFill>
              </a:defRPr>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a:p>
            <a:pPr lvl="5"/>
            <a:r>
              <a:rPr lang="en-US" noProof="0"/>
              <a:t>Sixth level</a:t>
            </a:r>
          </a:p>
          <a:p>
            <a:pPr lvl="6"/>
            <a:r>
              <a:rPr lang="en-US" noProof="0"/>
              <a:t>Seventh level</a:t>
            </a:r>
          </a:p>
          <a:p>
            <a:pPr lvl="7"/>
            <a:r>
              <a:rPr lang="en-US" noProof="0"/>
              <a:t>Eighth level</a:t>
            </a:r>
          </a:p>
          <a:p>
            <a:pPr lvl="8"/>
            <a:r>
              <a:rPr lang="en-US" noProof="0"/>
              <a:t>Ninth level</a:t>
            </a:r>
          </a:p>
        </p:txBody>
      </p:sp>
      <p:sp>
        <p:nvSpPr>
          <p:cNvPr id="5" name="Text Placeholder 43">
            <a:extLst>
              <a:ext uri="{FF2B5EF4-FFF2-40B4-BE49-F238E27FC236}">
                <a16:creationId xmlns:a16="http://schemas.microsoft.com/office/drawing/2014/main" id="{7D99579C-445D-9D4C-A823-9352B2E19BB7}"/>
              </a:ext>
            </a:extLst>
          </p:cNvPr>
          <p:cNvSpPr>
            <a:spLocks noGrp="1"/>
          </p:cNvSpPr>
          <p:nvPr>
            <p:ph type="body" sz="quarter" idx="13"/>
          </p:nvPr>
        </p:nvSpPr>
        <p:spPr>
          <a:xfrm>
            <a:off x="419100" y="1040826"/>
            <a:ext cx="11353799" cy="344488"/>
          </a:xfrm>
        </p:spPr>
        <p:txBody>
          <a:bodyPr/>
          <a:lstStyle>
            <a:lvl1pPr marL="0" indent="0">
              <a:spcAft>
                <a:spcPts val="0"/>
              </a:spcAft>
              <a:buNone/>
              <a:defRPr sz="2400">
                <a:solidFill>
                  <a:schemeClr val="accent1"/>
                </a:solidFill>
              </a:defRPr>
            </a:lvl1pPr>
          </a:lstStyle>
          <a:p>
            <a:pPr lvl="0"/>
            <a:r>
              <a:rPr lang="en-US"/>
              <a:t>Edit Master text styles</a:t>
            </a:r>
          </a:p>
        </p:txBody>
      </p:sp>
    </p:spTree>
    <p:extLst>
      <p:ext uri="{BB962C8B-B14F-4D97-AF65-F5344CB8AC3E}">
        <p14:creationId xmlns:p14="http://schemas.microsoft.com/office/powerpoint/2010/main" val="4018750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userDrawn="1">
  <p:cSld name="12_Title Slide">
    <p:bg>
      <p:bgPr>
        <a:solidFill>
          <a:schemeClr val="accent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AB37E137-E7B8-1742-9E22-8928BBB462A4}"/>
              </a:ext>
            </a:extLst>
          </p:cNvPr>
          <p:cNvSpPr/>
          <p:nvPr userDrawn="1"/>
        </p:nvSpPr>
        <p:spPr>
          <a:xfrm>
            <a:off x="0" y="0"/>
            <a:ext cx="1219200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a:extLst>
              <a:ext uri="{FF2B5EF4-FFF2-40B4-BE49-F238E27FC236}">
                <a16:creationId xmlns:a16="http://schemas.microsoft.com/office/drawing/2014/main" id="{007415AF-1B6A-974D-9647-ED0A282C39CB}"/>
              </a:ext>
            </a:extLst>
          </p:cNvPr>
          <p:cNvPicPr>
            <a:picLocks noChangeAspect="1"/>
          </p:cNvPicPr>
          <p:nvPr userDrawn="1"/>
        </p:nvPicPr>
        <p:blipFill>
          <a:blip r:embed="rId2">
            <a:alphaModFix amt="60000"/>
          </a:blip>
          <a:stretch>
            <a:fillRect/>
          </a:stretch>
        </p:blipFill>
        <p:spPr>
          <a:xfrm>
            <a:off x="512064" y="361858"/>
            <a:ext cx="11164911" cy="6102465"/>
          </a:xfrm>
          <a:prstGeom prst="rect">
            <a:avLst/>
          </a:prstGeom>
        </p:spPr>
      </p:pic>
      <p:sp>
        <p:nvSpPr>
          <p:cNvPr id="11" name="Title 1">
            <a:extLst>
              <a:ext uri="{FF2B5EF4-FFF2-40B4-BE49-F238E27FC236}">
                <a16:creationId xmlns:a16="http://schemas.microsoft.com/office/drawing/2014/main" id="{AAFDDC92-2865-3546-82EE-D20F079EE82D}"/>
              </a:ext>
            </a:extLst>
          </p:cNvPr>
          <p:cNvSpPr>
            <a:spLocks noGrp="1"/>
          </p:cNvSpPr>
          <p:nvPr>
            <p:ph type="title" hasCustomPrompt="1"/>
          </p:nvPr>
        </p:nvSpPr>
        <p:spPr>
          <a:xfrm>
            <a:off x="6096001" y="1207042"/>
            <a:ext cx="5113338" cy="1519514"/>
          </a:xfrm>
        </p:spPr>
        <p:txBody>
          <a:bodyPr anchor="t" anchorCtr="0"/>
          <a:lstStyle>
            <a:lvl1pPr algn="r">
              <a:lnSpc>
                <a:spcPct val="85000"/>
              </a:lnSpc>
              <a:defRPr sz="5500" b="0" spc="-100" baseline="0">
                <a:solidFill>
                  <a:schemeClr val="bg1"/>
                </a:solidFill>
              </a:defRPr>
            </a:lvl1pPr>
          </a:lstStyle>
          <a:p>
            <a:r>
              <a:rPr lang="en-US"/>
              <a:t>Click to Edit </a:t>
            </a:r>
            <a:br>
              <a:rPr lang="en-US"/>
            </a:br>
            <a:r>
              <a:rPr lang="en-US"/>
              <a:t>Divider Page Title</a:t>
            </a:r>
          </a:p>
        </p:txBody>
      </p:sp>
      <p:sp>
        <p:nvSpPr>
          <p:cNvPr id="12" name="Subtitle 2">
            <a:extLst>
              <a:ext uri="{FF2B5EF4-FFF2-40B4-BE49-F238E27FC236}">
                <a16:creationId xmlns:a16="http://schemas.microsoft.com/office/drawing/2014/main" id="{0DBFE4F3-0950-754D-BE69-B2625B0EB37E}"/>
              </a:ext>
            </a:extLst>
          </p:cNvPr>
          <p:cNvSpPr>
            <a:spLocks noGrp="1"/>
          </p:cNvSpPr>
          <p:nvPr>
            <p:ph type="subTitle" idx="1"/>
          </p:nvPr>
        </p:nvSpPr>
        <p:spPr>
          <a:xfrm>
            <a:off x="6096000" y="2726556"/>
            <a:ext cx="5113338" cy="702444"/>
          </a:xfrm>
        </p:spPr>
        <p:txBody>
          <a:bodyPr/>
          <a:lstStyle>
            <a:lvl1pPr marL="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2400">
                <a:solidFill>
                  <a:schemeClr val="bg1"/>
                </a:solidFill>
              </a:defRPr>
            </a:lvl1pPr>
            <a:lvl2pPr marL="45720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1600">
                <a:solidFill>
                  <a:schemeClr val="tx1">
                    <a:lumMod val="50000"/>
                    <a:lumOff val="50000"/>
                  </a:schemeClr>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a:t>Click to edit Master subtitle style</a:t>
            </a:r>
            <a:endParaRPr lang="en-GB"/>
          </a:p>
        </p:txBody>
      </p:sp>
      <p:sp>
        <p:nvSpPr>
          <p:cNvPr id="13" name="TextBox 26">
            <a:extLst>
              <a:ext uri="{FF2B5EF4-FFF2-40B4-BE49-F238E27FC236}">
                <a16:creationId xmlns:a16="http://schemas.microsoft.com/office/drawing/2014/main" id="{AA7F9E6E-4A87-6545-89DE-46DA11781B25}"/>
              </a:ext>
            </a:extLst>
          </p:cNvPr>
          <p:cNvSpPr txBox="1">
            <a:spLocks noChangeArrowheads="1"/>
          </p:cNvSpPr>
          <p:nvPr userDrawn="1"/>
        </p:nvSpPr>
        <p:spPr bwMode="auto">
          <a:xfrm>
            <a:off x="5939630" y="6545649"/>
            <a:ext cx="312738" cy="138499"/>
          </a:xfrm>
          <a:prstGeom prst="rect">
            <a:avLst/>
          </a:prstGeom>
          <a:noFill/>
          <a:ln>
            <a:noFill/>
          </a:ln>
        </p:spPr>
        <p:txBody>
          <a:bodyPr wrap="square" lIns="0" tIns="0" rIns="0" bIns="0">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ctr" eaLnBrk="1" hangingPunct="1">
              <a:lnSpc>
                <a:spcPct val="90000"/>
              </a:lnSpc>
              <a:spcAft>
                <a:spcPts val="600"/>
              </a:spcAft>
              <a:buFont typeface="Arial" charset="0"/>
              <a:buNone/>
              <a:defRPr/>
            </a:pPr>
            <a:fld id="{51459FED-D6BC-2B4F-BB0E-849935291B37}" type="slidenum">
              <a:rPr lang="en-US" altLang="en-US" sz="1000" smtClean="0">
                <a:solidFill>
                  <a:schemeClr val="bg1"/>
                </a:solidFill>
              </a:rPr>
              <a:pPr algn="ctr" eaLnBrk="1" hangingPunct="1">
                <a:lnSpc>
                  <a:spcPct val="90000"/>
                </a:lnSpc>
                <a:spcAft>
                  <a:spcPts val="600"/>
                </a:spcAft>
                <a:buFont typeface="Arial" charset="0"/>
                <a:buNone/>
                <a:defRPr/>
              </a:pPr>
              <a:t>‹#›</a:t>
            </a:fld>
            <a:endParaRPr lang="en-US" altLang="en-US" sz="1000">
              <a:solidFill>
                <a:schemeClr val="bg1"/>
              </a:solidFill>
            </a:endParaRPr>
          </a:p>
        </p:txBody>
      </p:sp>
      <p:sp>
        <p:nvSpPr>
          <p:cNvPr id="17" name="Rectangle 16">
            <a:extLst>
              <a:ext uri="{FF2B5EF4-FFF2-40B4-BE49-F238E27FC236}">
                <a16:creationId xmlns:a16="http://schemas.microsoft.com/office/drawing/2014/main" id="{40940506-7F33-684A-828D-36F8F2593B4F}"/>
              </a:ext>
            </a:extLst>
          </p:cNvPr>
          <p:cNvSpPr/>
          <p:nvPr userDrawn="1"/>
        </p:nvSpPr>
        <p:spPr>
          <a:xfrm>
            <a:off x="982662" y="1076446"/>
            <a:ext cx="2549677" cy="43802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a:extLst>
              <a:ext uri="{FF2B5EF4-FFF2-40B4-BE49-F238E27FC236}">
                <a16:creationId xmlns:a16="http://schemas.microsoft.com/office/drawing/2014/main" id="{F7B5020A-7F98-FE4B-95B3-9A2C775B40AB}"/>
              </a:ext>
            </a:extLst>
          </p:cNvPr>
          <p:cNvPicPr>
            <a:picLocks noChangeAspect="1"/>
          </p:cNvPicPr>
          <p:nvPr userDrawn="1"/>
        </p:nvPicPr>
        <p:blipFill>
          <a:blip r:embed="rId3"/>
          <a:stretch>
            <a:fillRect/>
          </a:stretch>
        </p:blipFill>
        <p:spPr>
          <a:xfrm>
            <a:off x="736800" y="1066678"/>
            <a:ext cx="2979173" cy="383681"/>
          </a:xfrm>
          <a:prstGeom prst="rect">
            <a:avLst/>
          </a:prstGeom>
        </p:spPr>
      </p:pic>
      <p:sp>
        <p:nvSpPr>
          <p:cNvPr id="19" name="TextBox 20">
            <a:extLst>
              <a:ext uri="{FF2B5EF4-FFF2-40B4-BE49-F238E27FC236}">
                <a16:creationId xmlns:a16="http://schemas.microsoft.com/office/drawing/2014/main" id="{5A243B7A-A9CD-724A-8573-FDD32AD3BA59}"/>
              </a:ext>
            </a:extLst>
          </p:cNvPr>
          <p:cNvSpPr txBox="1">
            <a:spLocks noChangeArrowheads="1"/>
          </p:cNvSpPr>
          <p:nvPr userDrawn="1"/>
        </p:nvSpPr>
        <p:spPr bwMode="auto">
          <a:xfrm>
            <a:off x="419101" y="6545649"/>
            <a:ext cx="3025308" cy="138499"/>
          </a:xfrm>
          <a:prstGeom prst="rect">
            <a:avLst/>
          </a:prstGeom>
          <a:noFill/>
          <a:ln>
            <a:noFill/>
          </a:ln>
        </p:spPr>
        <p:txBody>
          <a:bodyPr wrap="square" lIns="0" tIns="0" rIns="0" bIns="0">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lnSpc>
                <a:spcPct val="90000"/>
              </a:lnSpc>
              <a:spcBef>
                <a:spcPts val="0"/>
              </a:spcBef>
              <a:spcAft>
                <a:spcPts val="600"/>
              </a:spcAft>
            </a:pPr>
            <a:r>
              <a:rPr lang="en-US" sz="1000">
                <a:solidFill>
                  <a:schemeClr val="bg1"/>
                </a:solidFill>
              </a:rPr>
              <a:t>Copyright © 2019 Arm </a:t>
            </a:r>
            <a:r>
              <a:rPr lang="en-US" sz="1000" err="1">
                <a:solidFill>
                  <a:schemeClr val="bg1"/>
                </a:solidFill>
              </a:rPr>
              <a:t>TechCon</a:t>
            </a:r>
            <a:r>
              <a:rPr lang="en-US" sz="1000">
                <a:solidFill>
                  <a:schemeClr val="bg1"/>
                </a:solidFill>
              </a:rPr>
              <a:t>, All rights reserved.</a:t>
            </a:r>
          </a:p>
        </p:txBody>
      </p:sp>
    </p:spTree>
    <p:extLst>
      <p:ext uri="{BB962C8B-B14F-4D97-AF65-F5344CB8AC3E}">
        <p14:creationId xmlns:p14="http://schemas.microsoft.com/office/powerpoint/2010/main" val="417393793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7_1 Column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p>
        </p:txBody>
      </p:sp>
      <p:sp>
        <p:nvSpPr>
          <p:cNvPr id="4" name="Text Placeholder 2"/>
          <p:cNvSpPr>
            <a:spLocks noGrp="1"/>
          </p:cNvSpPr>
          <p:nvPr>
            <p:ph idx="1"/>
          </p:nvPr>
        </p:nvSpPr>
        <p:spPr>
          <a:xfrm>
            <a:off x="419101" y="1722871"/>
            <a:ext cx="11353798" cy="3714750"/>
          </a:xfrm>
          <a:prstGeom prst="rect">
            <a:avLst/>
          </a:prstGeom>
        </p:spPr>
        <p:txBody>
          <a:bodyPr/>
          <a:lstStyle>
            <a:lvl1pPr marL="0" indent="0">
              <a:buNone/>
              <a:defRPr>
                <a:solidFill>
                  <a:schemeClr val="tx2"/>
                </a:solidFill>
              </a:defRPr>
            </a:lvl1pPr>
            <a:lvl2pPr>
              <a:buClr>
                <a:srgbClr val="00C1DE"/>
              </a:buClr>
              <a:defRPr>
                <a:solidFill>
                  <a:schemeClr val="tx2"/>
                </a:solidFill>
              </a:defRPr>
            </a:lvl2pPr>
            <a:lvl3pPr>
              <a:buClr>
                <a:srgbClr val="00C1DE"/>
              </a:buClr>
              <a:defRPr>
                <a:solidFill>
                  <a:schemeClr val="tx2"/>
                </a:solidFill>
              </a:defRPr>
            </a:lvl3pPr>
            <a:lvl4pPr>
              <a:buClr>
                <a:srgbClr val="00C1DE"/>
              </a:buClr>
              <a:defRPr>
                <a:solidFill>
                  <a:schemeClr val="tx2"/>
                </a:solidFill>
              </a:defRPr>
            </a:lvl4pPr>
            <a:lvl5pPr>
              <a:buClr>
                <a:srgbClr val="00C1DE"/>
              </a:buClr>
              <a:defRPr>
                <a:solidFill>
                  <a:schemeClr val="tx2"/>
                </a:solidFill>
              </a:defRPr>
            </a:lvl5pPr>
            <a:lvl6pPr>
              <a:buClr>
                <a:srgbClr val="00C1DE"/>
              </a:buClr>
              <a:defRPr>
                <a:solidFill>
                  <a:schemeClr val="tx2"/>
                </a:solidFill>
              </a:defRPr>
            </a:lvl6pPr>
            <a:lvl7pPr>
              <a:buClr>
                <a:srgbClr val="00C1DE"/>
              </a:buClr>
              <a:defRPr>
                <a:solidFill>
                  <a:schemeClr val="tx2"/>
                </a:solidFill>
              </a:defRPr>
            </a:lvl7pPr>
            <a:lvl8pPr>
              <a:buClr>
                <a:srgbClr val="00C1DE"/>
              </a:buClr>
              <a:defRPr>
                <a:solidFill>
                  <a:schemeClr val="tx2"/>
                </a:solidFill>
              </a:defRPr>
            </a:lvl8pPr>
            <a:lvl9pPr>
              <a:buClr>
                <a:srgbClr val="00C1DE"/>
              </a:buClr>
              <a:defRPr>
                <a:solidFill>
                  <a:schemeClr val="tx2"/>
                </a:solidFill>
              </a:defRPr>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a:p>
            <a:pPr lvl="5"/>
            <a:r>
              <a:rPr lang="en-US" noProof="0"/>
              <a:t>Sixth level</a:t>
            </a:r>
          </a:p>
          <a:p>
            <a:pPr lvl="6"/>
            <a:r>
              <a:rPr lang="en-US" noProof="0"/>
              <a:t>Seventh level</a:t>
            </a:r>
          </a:p>
          <a:p>
            <a:pPr lvl="7"/>
            <a:r>
              <a:rPr lang="en-US" noProof="0"/>
              <a:t>Eighth level</a:t>
            </a:r>
          </a:p>
          <a:p>
            <a:pPr lvl="8"/>
            <a:r>
              <a:rPr lang="en-US" noProof="0"/>
              <a:t>Ninth level</a:t>
            </a:r>
          </a:p>
        </p:txBody>
      </p:sp>
      <p:sp>
        <p:nvSpPr>
          <p:cNvPr id="5" name="Text Placeholder 43">
            <a:extLst>
              <a:ext uri="{FF2B5EF4-FFF2-40B4-BE49-F238E27FC236}">
                <a16:creationId xmlns:a16="http://schemas.microsoft.com/office/drawing/2014/main" id="{7D99579C-445D-9D4C-A823-9352B2E19BB7}"/>
              </a:ext>
            </a:extLst>
          </p:cNvPr>
          <p:cNvSpPr>
            <a:spLocks noGrp="1"/>
          </p:cNvSpPr>
          <p:nvPr>
            <p:ph type="body" sz="quarter" idx="13"/>
          </p:nvPr>
        </p:nvSpPr>
        <p:spPr>
          <a:xfrm>
            <a:off x="419100" y="1040826"/>
            <a:ext cx="11353799" cy="344488"/>
          </a:xfrm>
        </p:spPr>
        <p:txBody>
          <a:bodyPr/>
          <a:lstStyle>
            <a:lvl1pPr marL="0" indent="0">
              <a:spcAft>
                <a:spcPts val="0"/>
              </a:spcAft>
              <a:buNone/>
              <a:defRPr sz="2400">
                <a:solidFill>
                  <a:schemeClr val="accent1"/>
                </a:solidFill>
              </a:defRPr>
            </a:lvl1pPr>
          </a:lstStyle>
          <a:p>
            <a:pPr lvl="0"/>
            <a:r>
              <a:rPr lang="en-US"/>
              <a:t>Edit Master text styles</a:t>
            </a:r>
          </a:p>
        </p:txBody>
      </p:sp>
    </p:spTree>
    <p:extLst>
      <p:ext uri="{BB962C8B-B14F-4D97-AF65-F5344CB8AC3E}">
        <p14:creationId xmlns:p14="http://schemas.microsoft.com/office/powerpoint/2010/main" val="318332531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1_2 column slide ">
    <p:spTree>
      <p:nvGrpSpPr>
        <p:cNvPr id="1" name=""/>
        <p:cNvGrpSpPr/>
        <p:nvPr/>
      </p:nvGrpSpPr>
      <p:grpSpPr>
        <a:xfrm>
          <a:off x="0" y="0"/>
          <a:ext cx="0" cy="0"/>
          <a:chOff x="0" y="0"/>
          <a:chExt cx="0" cy="0"/>
        </a:xfrm>
      </p:grpSpPr>
      <p:cxnSp>
        <p:nvCxnSpPr>
          <p:cNvPr id="11" name="Straight Connector 10"/>
          <p:cNvCxnSpPr>
            <a:cxnSpLocks/>
          </p:cNvCxnSpPr>
          <p:nvPr userDrawn="1"/>
        </p:nvCxnSpPr>
        <p:spPr>
          <a:xfrm>
            <a:off x="6096000" y="1722738"/>
            <a:ext cx="0" cy="4473575"/>
          </a:xfrm>
          <a:prstGeom prst="line">
            <a:avLst/>
          </a:prstGeom>
          <a:ln w="12700">
            <a:solidFill>
              <a:srgbClr val="00C1DE"/>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419100" y="295275"/>
            <a:ext cx="11353800" cy="666750"/>
          </a:xfrm>
        </p:spPr>
        <p:txBody>
          <a:bodyPr/>
          <a:lstStyle>
            <a:lvl1pPr>
              <a:defRPr>
                <a:solidFill>
                  <a:schemeClr val="tx2"/>
                </a:solidFill>
              </a:defRPr>
            </a:lvl1pPr>
          </a:lstStyle>
          <a:p>
            <a:r>
              <a:rPr lang="en-US"/>
              <a:t>Click to edit Master title style</a:t>
            </a:r>
          </a:p>
        </p:txBody>
      </p:sp>
      <p:sp>
        <p:nvSpPr>
          <p:cNvPr id="44" name="Text Placeholder 43"/>
          <p:cNvSpPr>
            <a:spLocks noGrp="1"/>
          </p:cNvSpPr>
          <p:nvPr>
            <p:ph type="body" sz="quarter" idx="13"/>
          </p:nvPr>
        </p:nvSpPr>
        <p:spPr>
          <a:xfrm>
            <a:off x="419100" y="1040826"/>
            <a:ext cx="11353799" cy="344488"/>
          </a:xfrm>
        </p:spPr>
        <p:txBody>
          <a:bodyPr/>
          <a:lstStyle>
            <a:lvl1pPr marL="0" indent="0">
              <a:spcAft>
                <a:spcPts val="0"/>
              </a:spcAft>
              <a:buNone/>
              <a:defRPr sz="2400">
                <a:solidFill>
                  <a:schemeClr val="accent1"/>
                </a:solidFill>
              </a:defRPr>
            </a:lvl1pPr>
          </a:lstStyle>
          <a:p>
            <a:pPr lvl="0"/>
            <a:r>
              <a:rPr lang="en-US"/>
              <a:t>Edit Master text styles</a:t>
            </a:r>
          </a:p>
        </p:txBody>
      </p:sp>
      <p:sp>
        <p:nvSpPr>
          <p:cNvPr id="9" name="Text Placeholder 131"/>
          <p:cNvSpPr>
            <a:spLocks noGrp="1"/>
          </p:cNvSpPr>
          <p:nvPr>
            <p:ph type="body" sz="quarter" idx="16" hasCustomPrompt="1"/>
          </p:nvPr>
        </p:nvSpPr>
        <p:spPr>
          <a:xfrm>
            <a:off x="419101" y="1719337"/>
            <a:ext cx="5273245" cy="560696"/>
          </a:xfrm>
        </p:spPr>
        <p:txBody>
          <a:bodyPr anchor="t" anchorCtr="0"/>
          <a:lstStyle>
            <a:lvl1pPr marL="0" marR="0" indent="0" algn="l" defTabSz="914400" rtl="0" eaLnBrk="1" fontAlgn="auto" latinLnBrk="0" hangingPunct="1">
              <a:lnSpc>
                <a:spcPct val="90000"/>
              </a:lnSpc>
              <a:spcBef>
                <a:spcPts val="0"/>
              </a:spcBef>
              <a:spcAft>
                <a:spcPts val="600"/>
              </a:spcAft>
              <a:buClrTx/>
              <a:buSzTx/>
              <a:buFont typeface="Arial" panose="020B0604020202020204" pitchFamily="34" charset="0"/>
              <a:buNone/>
              <a:tabLst/>
              <a:defRPr b="1">
                <a:solidFill>
                  <a:schemeClr val="accent1"/>
                </a:solidFill>
              </a:defRPr>
            </a:lvl1pPr>
          </a:lstStyle>
          <a:p>
            <a:pPr lvl="0"/>
            <a:r>
              <a:rPr lang="en-US"/>
              <a:t>Click to edit Master text styles</a:t>
            </a:r>
          </a:p>
        </p:txBody>
      </p:sp>
      <p:sp>
        <p:nvSpPr>
          <p:cNvPr id="4" name="Content Placeholder 3"/>
          <p:cNvSpPr>
            <a:spLocks noGrp="1"/>
          </p:cNvSpPr>
          <p:nvPr>
            <p:ph sz="quarter" idx="19"/>
          </p:nvPr>
        </p:nvSpPr>
        <p:spPr>
          <a:xfrm>
            <a:off x="426221" y="2460808"/>
            <a:ext cx="5266125" cy="3605743"/>
          </a:xfrm>
        </p:spPr>
        <p:txBody>
          <a:bodyPr/>
          <a:lstStyle>
            <a:lvl1pPr marL="0" indent="0">
              <a:buNone/>
              <a:defRPr>
                <a:solidFill>
                  <a:schemeClr val="tx2"/>
                </a:solidFill>
              </a:defRPr>
            </a:lvl1pPr>
            <a:lvl2pPr>
              <a:buClr>
                <a:srgbClr val="00C1DE"/>
              </a:buClr>
              <a:defRPr>
                <a:solidFill>
                  <a:schemeClr val="tx2"/>
                </a:solidFill>
              </a:defRPr>
            </a:lvl2pPr>
            <a:lvl3pPr>
              <a:buClr>
                <a:srgbClr val="00C1DE"/>
              </a:buClr>
              <a:defRPr>
                <a:solidFill>
                  <a:schemeClr val="tx2"/>
                </a:solidFill>
              </a:defRPr>
            </a:lvl3pPr>
            <a:lvl4pPr>
              <a:buClr>
                <a:srgbClr val="00C1DE"/>
              </a:buClr>
              <a:defRPr>
                <a:solidFill>
                  <a:schemeClr val="tx2"/>
                </a:solidFill>
              </a:defRPr>
            </a:lvl4pPr>
            <a:lvl5pPr>
              <a:buClr>
                <a:srgbClr val="00C1DE"/>
              </a:buClr>
              <a:defRPr>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131"/>
          <p:cNvSpPr>
            <a:spLocks noGrp="1"/>
          </p:cNvSpPr>
          <p:nvPr>
            <p:ph type="body" sz="quarter" idx="18" hasCustomPrompt="1"/>
          </p:nvPr>
        </p:nvSpPr>
        <p:spPr>
          <a:xfrm>
            <a:off x="6440390" y="1719337"/>
            <a:ext cx="5332942" cy="560696"/>
          </a:xfrm>
        </p:spPr>
        <p:txBody>
          <a:bodyPr anchor="t" anchorCtr="0"/>
          <a:lstStyle>
            <a:lvl1pPr marL="0" marR="0" indent="0" algn="l" defTabSz="914400" rtl="0" eaLnBrk="1" fontAlgn="auto" latinLnBrk="0" hangingPunct="1">
              <a:lnSpc>
                <a:spcPct val="90000"/>
              </a:lnSpc>
              <a:spcBef>
                <a:spcPts val="0"/>
              </a:spcBef>
              <a:spcAft>
                <a:spcPts val="600"/>
              </a:spcAft>
              <a:buClrTx/>
              <a:buSzTx/>
              <a:buFont typeface="Arial" panose="020B0604020202020204" pitchFamily="34" charset="0"/>
              <a:buNone/>
              <a:tabLst/>
              <a:defRPr b="1">
                <a:solidFill>
                  <a:schemeClr val="accent1"/>
                </a:solidFill>
              </a:defRPr>
            </a:lvl1pPr>
          </a:lstStyle>
          <a:p>
            <a:pPr lvl="0"/>
            <a:r>
              <a:rPr lang="en-US"/>
              <a:t>Click to edit Master text styles</a:t>
            </a:r>
          </a:p>
        </p:txBody>
      </p:sp>
      <p:sp>
        <p:nvSpPr>
          <p:cNvPr id="8" name="Content Placeholder 7"/>
          <p:cNvSpPr>
            <a:spLocks noGrp="1"/>
          </p:cNvSpPr>
          <p:nvPr>
            <p:ph sz="quarter" idx="20"/>
          </p:nvPr>
        </p:nvSpPr>
        <p:spPr>
          <a:xfrm>
            <a:off x="6440390" y="2461339"/>
            <a:ext cx="5331354" cy="3605212"/>
          </a:xfrm>
        </p:spPr>
        <p:txBody>
          <a:bodyPr/>
          <a:lstStyle>
            <a:lvl1pPr marL="0" indent="0">
              <a:buNone/>
              <a:defRPr>
                <a:solidFill>
                  <a:schemeClr val="tx2"/>
                </a:solidFill>
              </a:defRPr>
            </a:lvl1pPr>
            <a:lvl2pPr>
              <a:buClr>
                <a:srgbClr val="00C1DE"/>
              </a:buClr>
              <a:defRPr>
                <a:solidFill>
                  <a:schemeClr val="tx2"/>
                </a:solidFill>
              </a:defRPr>
            </a:lvl2pPr>
            <a:lvl3pPr>
              <a:buClr>
                <a:srgbClr val="00C1DE"/>
              </a:buClr>
              <a:defRPr>
                <a:solidFill>
                  <a:schemeClr val="tx2"/>
                </a:solidFill>
              </a:defRPr>
            </a:lvl3pPr>
            <a:lvl4pPr>
              <a:buClr>
                <a:srgbClr val="00C1DE"/>
              </a:buClr>
              <a:defRPr>
                <a:solidFill>
                  <a:schemeClr val="tx2"/>
                </a:solidFill>
              </a:defRPr>
            </a:lvl4pPr>
            <a:lvl5pPr>
              <a:buClr>
                <a:srgbClr val="00C1DE"/>
              </a:buClr>
              <a:defRPr>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14917423"/>
      </p:ext>
    </p:extLst>
  </p:cSld>
  <p:clrMapOvr>
    <a:masterClrMapping/>
  </p:clrMapOvr>
  <p:extLst>
    <p:ext uri="{DCECCB84-F9BA-43D5-87BE-67443E8EF086}">
      <p15:sldGuideLst xmlns:p15="http://schemas.microsoft.com/office/powerpoint/2012/main"/>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8_1 Column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p>
        </p:txBody>
      </p:sp>
      <p:sp>
        <p:nvSpPr>
          <p:cNvPr id="4" name="Text Placeholder 2"/>
          <p:cNvSpPr>
            <a:spLocks noGrp="1"/>
          </p:cNvSpPr>
          <p:nvPr>
            <p:ph idx="1"/>
          </p:nvPr>
        </p:nvSpPr>
        <p:spPr>
          <a:xfrm>
            <a:off x="419101" y="1722871"/>
            <a:ext cx="11353798" cy="3714750"/>
          </a:xfrm>
          <a:prstGeom prst="rect">
            <a:avLst/>
          </a:prstGeom>
        </p:spPr>
        <p:txBody>
          <a:bodyPr/>
          <a:lstStyle>
            <a:lvl1pPr marL="0" indent="0">
              <a:buNone/>
              <a:defRPr>
                <a:solidFill>
                  <a:schemeClr val="tx2"/>
                </a:solidFill>
              </a:defRPr>
            </a:lvl1pPr>
            <a:lvl2pPr>
              <a:buClr>
                <a:srgbClr val="00C1DE"/>
              </a:buClr>
              <a:defRPr>
                <a:solidFill>
                  <a:schemeClr val="tx2"/>
                </a:solidFill>
              </a:defRPr>
            </a:lvl2pPr>
            <a:lvl3pPr>
              <a:buClr>
                <a:srgbClr val="00C1DE"/>
              </a:buClr>
              <a:defRPr>
                <a:solidFill>
                  <a:schemeClr val="tx2"/>
                </a:solidFill>
              </a:defRPr>
            </a:lvl3pPr>
            <a:lvl4pPr>
              <a:buClr>
                <a:srgbClr val="00C1DE"/>
              </a:buClr>
              <a:defRPr>
                <a:solidFill>
                  <a:schemeClr val="tx2"/>
                </a:solidFill>
              </a:defRPr>
            </a:lvl4pPr>
            <a:lvl5pPr>
              <a:buClr>
                <a:srgbClr val="00C1DE"/>
              </a:buClr>
              <a:defRPr>
                <a:solidFill>
                  <a:schemeClr val="tx2"/>
                </a:solidFill>
              </a:defRPr>
            </a:lvl5pPr>
            <a:lvl6pPr>
              <a:buClr>
                <a:srgbClr val="00C1DE"/>
              </a:buClr>
              <a:defRPr>
                <a:solidFill>
                  <a:schemeClr val="tx2"/>
                </a:solidFill>
              </a:defRPr>
            </a:lvl6pPr>
            <a:lvl7pPr>
              <a:buClr>
                <a:srgbClr val="00C1DE"/>
              </a:buClr>
              <a:defRPr>
                <a:solidFill>
                  <a:schemeClr val="tx2"/>
                </a:solidFill>
              </a:defRPr>
            </a:lvl7pPr>
            <a:lvl8pPr>
              <a:buClr>
                <a:srgbClr val="00C1DE"/>
              </a:buClr>
              <a:defRPr>
                <a:solidFill>
                  <a:schemeClr val="tx2"/>
                </a:solidFill>
              </a:defRPr>
            </a:lvl8pPr>
            <a:lvl9pPr>
              <a:buClr>
                <a:srgbClr val="00C1DE"/>
              </a:buClr>
              <a:defRPr>
                <a:solidFill>
                  <a:schemeClr val="tx2"/>
                </a:solidFill>
              </a:defRPr>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a:p>
            <a:pPr lvl="5"/>
            <a:r>
              <a:rPr lang="en-US" noProof="0"/>
              <a:t>Sixth level</a:t>
            </a:r>
          </a:p>
          <a:p>
            <a:pPr lvl="6"/>
            <a:r>
              <a:rPr lang="en-US" noProof="0"/>
              <a:t>Seventh level</a:t>
            </a:r>
          </a:p>
          <a:p>
            <a:pPr lvl="7"/>
            <a:r>
              <a:rPr lang="en-US" noProof="0"/>
              <a:t>Eighth level</a:t>
            </a:r>
          </a:p>
          <a:p>
            <a:pPr lvl="8"/>
            <a:r>
              <a:rPr lang="en-US" noProof="0"/>
              <a:t>Ninth level</a:t>
            </a:r>
          </a:p>
        </p:txBody>
      </p:sp>
      <p:sp>
        <p:nvSpPr>
          <p:cNvPr id="5" name="Text Placeholder 43">
            <a:extLst>
              <a:ext uri="{FF2B5EF4-FFF2-40B4-BE49-F238E27FC236}">
                <a16:creationId xmlns:a16="http://schemas.microsoft.com/office/drawing/2014/main" id="{7D99579C-445D-9D4C-A823-9352B2E19BB7}"/>
              </a:ext>
            </a:extLst>
          </p:cNvPr>
          <p:cNvSpPr>
            <a:spLocks noGrp="1"/>
          </p:cNvSpPr>
          <p:nvPr>
            <p:ph type="body" sz="quarter" idx="13"/>
          </p:nvPr>
        </p:nvSpPr>
        <p:spPr>
          <a:xfrm>
            <a:off x="419100" y="1040826"/>
            <a:ext cx="11353799" cy="344488"/>
          </a:xfrm>
        </p:spPr>
        <p:txBody>
          <a:bodyPr/>
          <a:lstStyle>
            <a:lvl1pPr marL="0" indent="0">
              <a:spcAft>
                <a:spcPts val="0"/>
              </a:spcAft>
              <a:buNone/>
              <a:defRPr sz="2400">
                <a:solidFill>
                  <a:schemeClr val="accent1"/>
                </a:solidFill>
              </a:defRPr>
            </a:lvl1pPr>
          </a:lstStyle>
          <a:p>
            <a:pPr lvl="0"/>
            <a:r>
              <a:rPr lang="en-US"/>
              <a:t>Edit Master text styles</a:t>
            </a:r>
          </a:p>
        </p:txBody>
      </p:sp>
    </p:spTree>
    <p:extLst>
      <p:ext uri="{BB962C8B-B14F-4D97-AF65-F5344CB8AC3E}">
        <p14:creationId xmlns:p14="http://schemas.microsoft.com/office/powerpoint/2010/main" val="35919857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12_Section Divider slide">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5D95416-8B48-B74A-8CC3-5494CCB06049}"/>
              </a:ext>
            </a:extLst>
          </p:cNvPr>
          <p:cNvPicPr>
            <a:picLocks noChangeAspect="1"/>
          </p:cNvPicPr>
          <p:nvPr userDrawn="1"/>
        </p:nvPicPr>
        <p:blipFill rotWithShape="1">
          <a:blip r:embed="rId2" cstate="screen">
            <a:alphaModFix amt="92000"/>
            <a:extLst>
              <a:ext uri="{28A0092B-C50C-407E-A947-70E740481C1C}">
                <a14:useLocalDpi xmlns:a14="http://schemas.microsoft.com/office/drawing/2010/main"/>
              </a:ext>
            </a:extLst>
          </a:blip>
          <a:srcRect/>
          <a:stretch/>
        </p:blipFill>
        <p:spPr>
          <a:xfrm flipH="1">
            <a:off x="0" y="0"/>
            <a:ext cx="12192000" cy="6858000"/>
          </a:xfrm>
          <a:prstGeom prst="rect">
            <a:avLst/>
          </a:prstGeom>
        </p:spPr>
      </p:pic>
      <p:pic>
        <p:nvPicPr>
          <p:cNvPr id="13" name="Picture 12">
            <a:extLst>
              <a:ext uri="{FF2B5EF4-FFF2-40B4-BE49-F238E27FC236}">
                <a16:creationId xmlns:a16="http://schemas.microsoft.com/office/drawing/2014/main" id="{232176CF-6197-E24E-A55D-6D42685C1556}"/>
              </a:ext>
            </a:extLst>
          </p:cNvPr>
          <p:cNvPicPr>
            <a:picLocks noChangeAspect="1"/>
          </p:cNvPicPr>
          <p:nvPr userDrawn="1"/>
        </p:nvPicPr>
        <p:blipFill rotWithShape="1">
          <a:blip r:embed="rId3" cstate="screen">
            <a:alphaModFix amt="60000"/>
            <a:extLst>
              <a:ext uri="{28A0092B-C50C-407E-A947-70E740481C1C}">
                <a14:useLocalDpi xmlns:a14="http://schemas.microsoft.com/office/drawing/2010/main"/>
              </a:ext>
            </a:extLst>
          </a:blip>
          <a:srcRect l="2082" t="3803" r="2134" b="12930"/>
          <a:stretch/>
        </p:blipFill>
        <p:spPr>
          <a:xfrm>
            <a:off x="0" y="0"/>
            <a:ext cx="12192000" cy="6857999"/>
          </a:xfrm>
          <a:prstGeom prst="rect">
            <a:avLst/>
          </a:prstGeom>
        </p:spPr>
      </p:pic>
      <p:sp>
        <p:nvSpPr>
          <p:cNvPr id="14" name="Subtitle 2">
            <a:extLst>
              <a:ext uri="{FF2B5EF4-FFF2-40B4-BE49-F238E27FC236}">
                <a16:creationId xmlns:a16="http://schemas.microsoft.com/office/drawing/2014/main" id="{764D7468-B6ED-8B46-A799-873C6CBB00EF}"/>
              </a:ext>
            </a:extLst>
          </p:cNvPr>
          <p:cNvSpPr txBox="1">
            <a:spLocks/>
          </p:cNvSpPr>
          <p:nvPr userDrawn="1"/>
        </p:nvSpPr>
        <p:spPr bwMode="auto">
          <a:xfrm>
            <a:off x="5016500" y="1952625"/>
            <a:ext cx="6307138" cy="741363"/>
          </a:xfrm>
          <a:prstGeom prst="rect">
            <a:avLst/>
          </a:prstGeom>
          <a:noFill/>
          <a:ln>
            <a:noFill/>
          </a:ln>
        </p:spPr>
        <p:txBody>
          <a:bodyPr lIns="0" tIns="0" rIns="0" bIns="0"/>
          <a:lstStyle>
            <a:lvl1pPr marL="342900" indent="-342900">
              <a:defRPr>
                <a:solidFill>
                  <a:schemeClr val="tx1"/>
                </a:solidFill>
                <a:latin typeface="Calibri" charset="0"/>
                <a:ea typeface="ＭＳ Ｐゴシック" charset="0"/>
                <a:cs typeface="ＭＳ Ｐゴシック" charset="0"/>
              </a:defRPr>
            </a:lvl1pPr>
            <a:lvl2pPr>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pPr lvl="1" algn="r" eaLnBrk="1" hangingPunct="1">
              <a:lnSpc>
                <a:spcPct val="104000"/>
              </a:lnSpc>
              <a:buFont typeface="Arial" charset="0"/>
              <a:buNone/>
              <a:defRPr/>
            </a:pPr>
            <a:endParaRPr lang="en-GB" sz="1600">
              <a:solidFill>
                <a:schemeClr val="bg1"/>
              </a:solidFill>
              <a:cs typeface="ＭＳ Ｐゴシック" charset="0"/>
            </a:endParaRPr>
          </a:p>
        </p:txBody>
      </p:sp>
      <p:pic>
        <p:nvPicPr>
          <p:cNvPr id="15" name="Picture 16">
            <a:extLst>
              <a:ext uri="{FF2B5EF4-FFF2-40B4-BE49-F238E27FC236}">
                <a16:creationId xmlns:a16="http://schemas.microsoft.com/office/drawing/2014/main" id="{4DC03BAF-E3DC-0046-A6AB-A500868A1DAB}"/>
              </a:ext>
            </a:extLst>
          </p:cNvPr>
          <p:cNvPicPr>
            <a:picLocks noChangeAspect="1" noChangeArrowheads="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982663" y="1173991"/>
            <a:ext cx="1677366" cy="513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 Placeholder 28">
            <a:extLst>
              <a:ext uri="{FF2B5EF4-FFF2-40B4-BE49-F238E27FC236}">
                <a16:creationId xmlns:a16="http://schemas.microsoft.com/office/drawing/2014/main" id="{CBA493B4-A47A-AF4F-8961-DFC7E525A748}"/>
              </a:ext>
            </a:extLst>
          </p:cNvPr>
          <p:cNvSpPr>
            <a:spLocks noGrp="1"/>
          </p:cNvSpPr>
          <p:nvPr>
            <p:ph type="body" sz="quarter" idx="12" hasCustomPrompt="1"/>
          </p:nvPr>
        </p:nvSpPr>
        <p:spPr>
          <a:xfrm>
            <a:off x="6941131" y="5770761"/>
            <a:ext cx="4264272" cy="295077"/>
          </a:xfrm>
        </p:spPr>
        <p:txBody>
          <a:bodyPr anchor="t"/>
          <a:lstStyle>
            <a:lvl1pPr marL="0" indent="0" algn="r">
              <a:spcAft>
                <a:spcPts val="600"/>
              </a:spcAft>
              <a:buFontTx/>
              <a:buNone/>
              <a:defRPr sz="2000">
                <a:solidFill>
                  <a:schemeClr val="bg1"/>
                </a:solidFill>
              </a:defRPr>
            </a:lvl1pPr>
          </a:lstStyle>
          <a:p>
            <a:pPr lvl="0"/>
            <a:r>
              <a:rPr lang="en-US" dirty="0"/>
              <a:t>Author Name</a:t>
            </a:r>
          </a:p>
        </p:txBody>
      </p:sp>
      <p:sp>
        <p:nvSpPr>
          <p:cNvPr id="17" name="Text Placeholder 28">
            <a:extLst>
              <a:ext uri="{FF2B5EF4-FFF2-40B4-BE49-F238E27FC236}">
                <a16:creationId xmlns:a16="http://schemas.microsoft.com/office/drawing/2014/main" id="{CE333105-CFBC-7646-89A1-C700547214C0}"/>
              </a:ext>
            </a:extLst>
          </p:cNvPr>
          <p:cNvSpPr>
            <a:spLocks noGrp="1"/>
          </p:cNvSpPr>
          <p:nvPr>
            <p:ph type="body" sz="quarter" idx="13" hasCustomPrompt="1"/>
          </p:nvPr>
        </p:nvSpPr>
        <p:spPr>
          <a:xfrm>
            <a:off x="6941131" y="6080641"/>
            <a:ext cx="4264272" cy="301109"/>
          </a:xfrm>
        </p:spPr>
        <p:txBody>
          <a:bodyPr anchor="t"/>
          <a:lstStyle>
            <a:lvl1pPr marL="0" indent="0" algn="r">
              <a:spcAft>
                <a:spcPts val="600"/>
              </a:spcAft>
              <a:buFontTx/>
              <a:buNone/>
              <a:defRPr sz="2000">
                <a:solidFill>
                  <a:schemeClr val="bg1"/>
                </a:solidFill>
              </a:defRPr>
            </a:lvl1pPr>
          </a:lstStyle>
          <a:p>
            <a:pPr lvl="0"/>
            <a:r>
              <a:rPr lang="en-US" dirty="0"/>
              <a:t>Date</a:t>
            </a:r>
          </a:p>
        </p:txBody>
      </p:sp>
      <p:sp>
        <p:nvSpPr>
          <p:cNvPr id="19" name="Text Placeholder 3">
            <a:extLst>
              <a:ext uri="{FF2B5EF4-FFF2-40B4-BE49-F238E27FC236}">
                <a16:creationId xmlns:a16="http://schemas.microsoft.com/office/drawing/2014/main" id="{767D5806-7916-AE44-A8CA-0060927C5E56}"/>
              </a:ext>
            </a:extLst>
          </p:cNvPr>
          <p:cNvSpPr>
            <a:spLocks noGrp="1"/>
          </p:cNvSpPr>
          <p:nvPr>
            <p:ph type="body" sz="quarter" idx="14"/>
          </p:nvPr>
        </p:nvSpPr>
        <p:spPr>
          <a:xfrm>
            <a:off x="5016499" y="788740"/>
            <a:ext cx="6192840" cy="289871"/>
          </a:xfrm>
        </p:spPr>
        <p:txBody>
          <a:bodyPr/>
          <a:lstStyle>
            <a:lvl1pPr marL="0" indent="0" algn="r">
              <a:buNone/>
              <a:defRPr sz="2400" baseline="0">
                <a:solidFill>
                  <a:schemeClr val="bg1"/>
                </a:solidFill>
              </a:defRPr>
            </a:lvl1pPr>
          </a:lstStyle>
          <a:p>
            <a:pPr lvl="0"/>
            <a:r>
              <a:rPr lang="en-US"/>
              <a:t>Click to edit Master text styles</a:t>
            </a:r>
          </a:p>
        </p:txBody>
      </p:sp>
      <p:sp>
        <p:nvSpPr>
          <p:cNvPr id="11" name="Title 1">
            <a:extLst>
              <a:ext uri="{FF2B5EF4-FFF2-40B4-BE49-F238E27FC236}">
                <a16:creationId xmlns:a16="http://schemas.microsoft.com/office/drawing/2014/main" id="{A2F45A70-6A1D-5943-8B02-2010995888C2}"/>
              </a:ext>
            </a:extLst>
          </p:cNvPr>
          <p:cNvSpPr>
            <a:spLocks noGrp="1"/>
          </p:cNvSpPr>
          <p:nvPr>
            <p:ph type="title" hasCustomPrompt="1"/>
          </p:nvPr>
        </p:nvSpPr>
        <p:spPr>
          <a:xfrm>
            <a:off x="5016499" y="1207042"/>
            <a:ext cx="6192840" cy="2574186"/>
          </a:xfrm>
        </p:spPr>
        <p:txBody>
          <a:bodyPr anchor="t" anchorCtr="0"/>
          <a:lstStyle>
            <a:lvl1pPr algn="r">
              <a:lnSpc>
                <a:spcPct val="85000"/>
              </a:lnSpc>
              <a:defRPr sz="5000" b="0" spc="-100" baseline="0">
                <a:solidFill>
                  <a:schemeClr val="bg1"/>
                </a:solidFill>
              </a:defRPr>
            </a:lvl1pPr>
          </a:lstStyle>
          <a:p>
            <a:r>
              <a:rPr lang="en-US" dirty="0"/>
              <a:t>Click to Edit </a:t>
            </a:r>
            <a:br>
              <a:rPr lang="en-US" dirty="0"/>
            </a:br>
            <a:r>
              <a:rPr lang="en-US" dirty="0"/>
              <a:t>Master Title Style</a:t>
            </a:r>
            <a:br>
              <a:rPr lang="en-US" dirty="0"/>
            </a:br>
            <a:r>
              <a:rPr lang="en-US" dirty="0"/>
              <a:t>Line 3</a:t>
            </a:r>
            <a:br>
              <a:rPr lang="en-US" dirty="0"/>
            </a:br>
            <a:r>
              <a:rPr lang="en-US" dirty="0"/>
              <a:t>Line 4</a:t>
            </a:r>
          </a:p>
        </p:txBody>
      </p:sp>
      <p:sp>
        <p:nvSpPr>
          <p:cNvPr id="12" name="Subtitle 2">
            <a:extLst>
              <a:ext uri="{FF2B5EF4-FFF2-40B4-BE49-F238E27FC236}">
                <a16:creationId xmlns:a16="http://schemas.microsoft.com/office/drawing/2014/main" id="{21CCBE84-A3EE-DA41-BB17-C2EE027C0E1D}"/>
              </a:ext>
            </a:extLst>
          </p:cNvPr>
          <p:cNvSpPr>
            <a:spLocks noGrp="1"/>
          </p:cNvSpPr>
          <p:nvPr>
            <p:ph type="subTitle" idx="1"/>
          </p:nvPr>
        </p:nvSpPr>
        <p:spPr>
          <a:xfrm>
            <a:off x="5016498" y="3973626"/>
            <a:ext cx="6192840" cy="702444"/>
          </a:xfrm>
        </p:spPr>
        <p:txBody>
          <a:bodyPr/>
          <a:lstStyle>
            <a:lvl1pPr marL="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2400">
                <a:solidFill>
                  <a:schemeClr val="bg1"/>
                </a:solidFill>
              </a:defRPr>
            </a:lvl1pPr>
            <a:lvl2pPr marL="45720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1600">
                <a:solidFill>
                  <a:schemeClr val="tx1">
                    <a:lumMod val="50000"/>
                    <a:lumOff val="50000"/>
                  </a:schemeClr>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a:t>Click to edit Master subtitle style</a:t>
            </a:r>
            <a:endParaRPr lang="en-GB" dirty="0"/>
          </a:p>
        </p:txBody>
      </p:sp>
      <p:sp>
        <p:nvSpPr>
          <p:cNvPr id="18" name="TextBox 20">
            <a:extLst>
              <a:ext uri="{FF2B5EF4-FFF2-40B4-BE49-F238E27FC236}">
                <a16:creationId xmlns:a16="http://schemas.microsoft.com/office/drawing/2014/main" id="{44E78AC1-80BC-0B47-8368-509A24FBC0AB}"/>
              </a:ext>
            </a:extLst>
          </p:cNvPr>
          <p:cNvSpPr txBox="1">
            <a:spLocks noChangeArrowheads="1"/>
          </p:cNvSpPr>
          <p:nvPr userDrawn="1"/>
        </p:nvSpPr>
        <p:spPr bwMode="auto">
          <a:xfrm>
            <a:off x="982662" y="6413179"/>
            <a:ext cx="4636741" cy="138499"/>
          </a:xfrm>
          <a:prstGeom prst="rect">
            <a:avLst/>
          </a:prstGeom>
          <a:noFill/>
          <a:ln>
            <a:noFill/>
          </a:ln>
        </p:spPr>
        <p:txBody>
          <a:bodyPr wrap="square" lIns="0" tIns="0" rIns="0" bIns="0"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l" eaLnBrk="1" hangingPunct="1">
              <a:lnSpc>
                <a:spcPct val="90000"/>
              </a:lnSpc>
              <a:spcAft>
                <a:spcPts val="600"/>
              </a:spcAft>
              <a:buFont typeface="Arial" charset="0"/>
              <a:buNone/>
              <a:defRPr/>
            </a:pPr>
            <a:r>
              <a:rPr lang="en-GB" altLang="en-US" sz="1000" dirty="0">
                <a:solidFill>
                  <a:schemeClr val="bg2"/>
                </a:solidFill>
              </a:rPr>
              <a:t>© 2019 Arm Limited</a:t>
            </a:r>
            <a:endParaRPr lang="en-US" altLang="en-US" sz="1000" dirty="0">
              <a:solidFill>
                <a:schemeClr val="bg2"/>
              </a:solidFill>
            </a:endParaRPr>
          </a:p>
        </p:txBody>
      </p:sp>
    </p:spTree>
    <p:extLst>
      <p:ext uri="{BB962C8B-B14F-4D97-AF65-F5344CB8AC3E}">
        <p14:creationId xmlns:p14="http://schemas.microsoft.com/office/powerpoint/2010/main" val="128002053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9_1 Column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p>
        </p:txBody>
      </p:sp>
      <p:sp>
        <p:nvSpPr>
          <p:cNvPr id="4" name="Text Placeholder 2"/>
          <p:cNvSpPr>
            <a:spLocks noGrp="1"/>
          </p:cNvSpPr>
          <p:nvPr>
            <p:ph idx="1"/>
          </p:nvPr>
        </p:nvSpPr>
        <p:spPr>
          <a:xfrm>
            <a:off x="419101" y="1722871"/>
            <a:ext cx="11353798" cy="3714750"/>
          </a:xfrm>
          <a:prstGeom prst="rect">
            <a:avLst/>
          </a:prstGeom>
        </p:spPr>
        <p:txBody>
          <a:bodyPr/>
          <a:lstStyle>
            <a:lvl1pPr marL="0" indent="0">
              <a:buNone/>
              <a:defRPr>
                <a:solidFill>
                  <a:schemeClr val="tx2"/>
                </a:solidFill>
              </a:defRPr>
            </a:lvl1pPr>
            <a:lvl2pPr>
              <a:buClr>
                <a:srgbClr val="00C1DE"/>
              </a:buClr>
              <a:defRPr>
                <a:solidFill>
                  <a:schemeClr val="tx2"/>
                </a:solidFill>
              </a:defRPr>
            </a:lvl2pPr>
            <a:lvl3pPr>
              <a:buClr>
                <a:srgbClr val="00C1DE"/>
              </a:buClr>
              <a:defRPr>
                <a:solidFill>
                  <a:schemeClr val="tx2"/>
                </a:solidFill>
              </a:defRPr>
            </a:lvl3pPr>
            <a:lvl4pPr>
              <a:buClr>
                <a:srgbClr val="00C1DE"/>
              </a:buClr>
              <a:defRPr>
                <a:solidFill>
                  <a:schemeClr val="tx2"/>
                </a:solidFill>
              </a:defRPr>
            </a:lvl4pPr>
            <a:lvl5pPr>
              <a:buClr>
                <a:srgbClr val="00C1DE"/>
              </a:buClr>
              <a:defRPr>
                <a:solidFill>
                  <a:schemeClr val="tx2"/>
                </a:solidFill>
              </a:defRPr>
            </a:lvl5pPr>
            <a:lvl6pPr>
              <a:buClr>
                <a:srgbClr val="00C1DE"/>
              </a:buClr>
              <a:defRPr>
                <a:solidFill>
                  <a:schemeClr val="tx2"/>
                </a:solidFill>
              </a:defRPr>
            </a:lvl6pPr>
            <a:lvl7pPr>
              <a:buClr>
                <a:srgbClr val="00C1DE"/>
              </a:buClr>
              <a:defRPr>
                <a:solidFill>
                  <a:schemeClr val="tx2"/>
                </a:solidFill>
              </a:defRPr>
            </a:lvl7pPr>
            <a:lvl8pPr>
              <a:buClr>
                <a:srgbClr val="00C1DE"/>
              </a:buClr>
              <a:defRPr>
                <a:solidFill>
                  <a:schemeClr val="tx2"/>
                </a:solidFill>
              </a:defRPr>
            </a:lvl8pPr>
            <a:lvl9pPr>
              <a:buClr>
                <a:srgbClr val="00C1DE"/>
              </a:buClr>
              <a:defRPr>
                <a:solidFill>
                  <a:schemeClr val="tx2"/>
                </a:solidFill>
              </a:defRPr>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a:p>
            <a:pPr lvl="5"/>
            <a:r>
              <a:rPr lang="en-US" noProof="0"/>
              <a:t>Sixth level</a:t>
            </a:r>
          </a:p>
          <a:p>
            <a:pPr lvl="6"/>
            <a:r>
              <a:rPr lang="en-US" noProof="0"/>
              <a:t>Seventh level</a:t>
            </a:r>
          </a:p>
          <a:p>
            <a:pPr lvl="7"/>
            <a:r>
              <a:rPr lang="en-US" noProof="0"/>
              <a:t>Eighth level</a:t>
            </a:r>
          </a:p>
          <a:p>
            <a:pPr lvl="8"/>
            <a:r>
              <a:rPr lang="en-US" noProof="0"/>
              <a:t>Ninth level</a:t>
            </a:r>
          </a:p>
        </p:txBody>
      </p:sp>
      <p:sp>
        <p:nvSpPr>
          <p:cNvPr id="5" name="Text Placeholder 43">
            <a:extLst>
              <a:ext uri="{FF2B5EF4-FFF2-40B4-BE49-F238E27FC236}">
                <a16:creationId xmlns:a16="http://schemas.microsoft.com/office/drawing/2014/main" id="{7D99579C-445D-9D4C-A823-9352B2E19BB7}"/>
              </a:ext>
            </a:extLst>
          </p:cNvPr>
          <p:cNvSpPr>
            <a:spLocks noGrp="1"/>
          </p:cNvSpPr>
          <p:nvPr>
            <p:ph type="body" sz="quarter" idx="13"/>
          </p:nvPr>
        </p:nvSpPr>
        <p:spPr>
          <a:xfrm>
            <a:off x="419100" y="1040826"/>
            <a:ext cx="11353799" cy="344488"/>
          </a:xfrm>
        </p:spPr>
        <p:txBody>
          <a:bodyPr/>
          <a:lstStyle>
            <a:lvl1pPr marL="0" indent="0">
              <a:spcAft>
                <a:spcPts val="0"/>
              </a:spcAft>
              <a:buNone/>
              <a:defRPr sz="2400">
                <a:solidFill>
                  <a:schemeClr val="accent1"/>
                </a:solidFill>
              </a:defRPr>
            </a:lvl1pPr>
          </a:lstStyle>
          <a:p>
            <a:pPr lvl="0"/>
            <a:r>
              <a:rPr lang="en-US"/>
              <a:t>Edit Master text styles</a:t>
            </a:r>
          </a:p>
        </p:txBody>
      </p:sp>
    </p:spTree>
    <p:extLst>
      <p:ext uri="{BB962C8B-B14F-4D97-AF65-F5344CB8AC3E}">
        <p14:creationId xmlns:p14="http://schemas.microsoft.com/office/powerpoint/2010/main" val="410829204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10_1 Column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p>
        </p:txBody>
      </p:sp>
      <p:sp>
        <p:nvSpPr>
          <p:cNvPr id="4" name="Text Placeholder 2"/>
          <p:cNvSpPr>
            <a:spLocks noGrp="1"/>
          </p:cNvSpPr>
          <p:nvPr>
            <p:ph idx="1"/>
          </p:nvPr>
        </p:nvSpPr>
        <p:spPr>
          <a:xfrm>
            <a:off x="419101" y="1722871"/>
            <a:ext cx="11353798" cy="3714750"/>
          </a:xfrm>
          <a:prstGeom prst="rect">
            <a:avLst/>
          </a:prstGeom>
        </p:spPr>
        <p:txBody>
          <a:bodyPr/>
          <a:lstStyle>
            <a:lvl1pPr marL="0" indent="0">
              <a:buNone/>
              <a:defRPr>
                <a:solidFill>
                  <a:schemeClr val="tx2"/>
                </a:solidFill>
              </a:defRPr>
            </a:lvl1pPr>
            <a:lvl2pPr>
              <a:buClr>
                <a:srgbClr val="00C1DE"/>
              </a:buClr>
              <a:defRPr>
                <a:solidFill>
                  <a:schemeClr val="tx2"/>
                </a:solidFill>
              </a:defRPr>
            </a:lvl2pPr>
            <a:lvl3pPr>
              <a:buClr>
                <a:srgbClr val="00C1DE"/>
              </a:buClr>
              <a:defRPr>
                <a:solidFill>
                  <a:schemeClr val="tx2"/>
                </a:solidFill>
              </a:defRPr>
            </a:lvl3pPr>
            <a:lvl4pPr>
              <a:buClr>
                <a:srgbClr val="00C1DE"/>
              </a:buClr>
              <a:defRPr>
                <a:solidFill>
                  <a:schemeClr val="tx2"/>
                </a:solidFill>
              </a:defRPr>
            </a:lvl4pPr>
            <a:lvl5pPr>
              <a:buClr>
                <a:srgbClr val="00C1DE"/>
              </a:buClr>
              <a:defRPr>
                <a:solidFill>
                  <a:schemeClr val="tx2"/>
                </a:solidFill>
              </a:defRPr>
            </a:lvl5pPr>
            <a:lvl6pPr>
              <a:buClr>
                <a:srgbClr val="00C1DE"/>
              </a:buClr>
              <a:defRPr>
                <a:solidFill>
                  <a:schemeClr val="tx2"/>
                </a:solidFill>
              </a:defRPr>
            </a:lvl6pPr>
            <a:lvl7pPr>
              <a:buClr>
                <a:srgbClr val="00C1DE"/>
              </a:buClr>
              <a:defRPr>
                <a:solidFill>
                  <a:schemeClr val="tx2"/>
                </a:solidFill>
              </a:defRPr>
            </a:lvl7pPr>
            <a:lvl8pPr>
              <a:buClr>
                <a:srgbClr val="00C1DE"/>
              </a:buClr>
              <a:defRPr>
                <a:solidFill>
                  <a:schemeClr val="tx2"/>
                </a:solidFill>
              </a:defRPr>
            </a:lvl8pPr>
            <a:lvl9pPr>
              <a:buClr>
                <a:srgbClr val="00C1DE"/>
              </a:buClr>
              <a:defRPr>
                <a:solidFill>
                  <a:schemeClr val="tx2"/>
                </a:solidFill>
              </a:defRPr>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a:p>
            <a:pPr lvl="5"/>
            <a:r>
              <a:rPr lang="en-US" noProof="0"/>
              <a:t>Sixth level</a:t>
            </a:r>
          </a:p>
          <a:p>
            <a:pPr lvl="6"/>
            <a:r>
              <a:rPr lang="en-US" noProof="0"/>
              <a:t>Seventh level</a:t>
            </a:r>
          </a:p>
          <a:p>
            <a:pPr lvl="7"/>
            <a:r>
              <a:rPr lang="en-US" noProof="0"/>
              <a:t>Eighth level</a:t>
            </a:r>
          </a:p>
          <a:p>
            <a:pPr lvl="8"/>
            <a:r>
              <a:rPr lang="en-US" noProof="0"/>
              <a:t>Ninth level</a:t>
            </a:r>
          </a:p>
        </p:txBody>
      </p:sp>
      <p:sp>
        <p:nvSpPr>
          <p:cNvPr id="5" name="Text Placeholder 43">
            <a:extLst>
              <a:ext uri="{FF2B5EF4-FFF2-40B4-BE49-F238E27FC236}">
                <a16:creationId xmlns:a16="http://schemas.microsoft.com/office/drawing/2014/main" id="{7D99579C-445D-9D4C-A823-9352B2E19BB7}"/>
              </a:ext>
            </a:extLst>
          </p:cNvPr>
          <p:cNvSpPr>
            <a:spLocks noGrp="1"/>
          </p:cNvSpPr>
          <p:nvPr>
            <p:ph type="body" sz="quarter" idx="13"/>
          </p:nvPr>
        </p:nvSpPr>
        <p:spPr>
          <a:xfrm>
            <a:off x="419100" y="1040826"/>
            <a:ext cx="11353799" cy="344488"/>
          </a:xfrm>
        </p:spPr>
        <p:txBody>
          <a:bodyPr/>
          <a:lstStyle>
            <a:lvl1pPr marL="0" indent="0">
              <a:spcAft>
                <a:spcPts val="0"/>
              </a:spcAft>
              <a:buNone/>
              <a:defRPr sz="2400">
                <a:solidFill>
                  <a:schemeClr val="accent1"/>
                </a:solidFill>
              </a:defRPr>
            </a:lvl1pPr>
          </a:lstStyle>
          <a:p>
            <a:pPr lvl="0"/>
            <a:r>
              <a:rPr lang="en-US"/>
              <a:t>Edit Master text styles</a:t>
            </a:r>
          </a:p>
        </p:txBody>
      </p:sp>
    </p:spTree>
    <p:extLst>
      <p:ext uri="{BB962C8B-B14F-4D97-AF65-F5344CB8AC3E}">
        <p14:creationId xmlns:p14="http://schemas.microsoft.com/office/powerpoint/2010/main" val="329097263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11_1 Column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p>
        </p:txBody>
      </p:sp>
      <p:sp>
        <p:nvSpPr>
          <p:cNvPr id="4" name="Text Placeholder 2"/>
          <p:cNvSpPr>
            <a:spLocks noGrp="1"/>
          </p:cNvSpPr>
          <p:nvPr>
            <p:ph idx="1"/>
          </p:nvPr>
        </p:nvSpPr>
        <p:spPr>
          <a:xfrm>
            <a:off x="419101" y="1722871"/>
            <a:ext cx="11353798" cy="3714750"/>
          </a:xfrm>
          <a:prstGeom prst="rect">
            <a:avLst/>
          </a:prstGeom>
        </p:spPr>
        <p:txBody>
          <a:bodyPr/>
          <a:lstStyle>
            <a:lvl1pPr marL="0" indent="0">
              <a:buNone/>
              <a:defRPr>
                <a:solidFill>
                  <a:schemeClr val="tx2"/>
                </a:solidFill>
              </a:defRPr>
            </a:lvl1pPr>
            <a:lvl2pPr>
              <a:buClr>
                <a:srgbClr val="00C1DE"/>
              </a:buClr>
              <a:defRPr>
                <a:solidFill>
                  <a:schemeClr val="tx2"/>
                </a:solidFill>
              </a:defRPr>
            </a:lvl2pPr>
            <a:lvl3pPr>
              <a:buClr>
                <a:srgbClr val="00C1DE"/>
              </a:buClr>
              <a:defRPr>
                <a:solidFill>
                  <a:schemeClr val="tx2"/>
                </a:solidFill>
              </a:defRPr>
            </a:lvl3pPr>
            <a:lvl4pPr>
              <a:buClr>
                <a:srgbClr val="00C1DE"/>
              </a:buClr>
              <a:defRPr>
                <a:solidFill>
                  <a:schemeClr val="tx2"/>
                </a:solidFill>
              </a:defRPr>
            </a:lvl4pPr>
            <a:lvl5pPr>
              <a:buClr>
                <a:srgbClr val="00C1DE"/>
              </a:buClr>
              <a:defRPr>
                <a:solidFill>
                  <a:schemeClr val="tx2"/>
                </a:solidFill>
              </a:defRPr>
            </a:lvl5pPr>
            <a:lvl6pPr>
              <a:buClr>
                <a:srgbClr val="00C1DE"/>
              </a:buClr>
              <a:defRPr>
                <a:solidFill>
                  <a:schemeClr val="tx2"/>
                </a:solidFill>
              </a:defRPr>
            </a:lvl6pPr>
            <a:lvl7pPr>
              <a:buClr>
                <a:srgbClr val="00C1DE"/>
              </a:buClr>
              <a:defRPr>
                <a:solidFill>
                  <a:schemeClr val="tx2"/>
                </a:solidFill>
              </a:defRPr>
            </a:lvl7pPr>
            <a:lvl8pPr>
              <a:buClr>
                <a:srgbClr val="00C1DE"/>
              </a:buClr>
              <a:defRPr>
                <a:solidFill>
                  <a:schemeClr val="tx2"/>
                </a:solidFill>
              </a:defRPr>
            </a:lvl8pPr>
            <a:lvl9pPr>
              <a:buClr>
                <a:srgbClr val="00C1DE"/>
              </a:buClr>
              <a:defRPr>
                <a:solidFill>
                  <a:schemeClr val="tx2"/>
                </a:solidFill>
              </a:defRPr>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a:p>
            <a:pPr lvl="5"/>
            <a:r>
              <a:rPr lang="en-US" noProof="0"/>
              <a:t>Sixth level</a:t>
            </a:r>
          </a:p>
          <a:p>
            <a:pPr lvl="6"/>
            <a:r>
              <a:rPr lang="en-US" noProof="0"/>
              <a:t>Seventh level</a:t>
            </a:r>
          </a:p>
          <a:p>
            <a:pPr lvl="7"/>
            <a:r>
              <a:rPr lang="en-US" noProof="0"/>
              <a:t>Eighth level</a:t>
            </a:r>
          </a:p>
          <a:p>
            <a:pPr lvl="8"/>
            <a:r>
              <a:rPr lang="en-US" noProof="0"/>
              <a:t>Ninth level</a:t>
            </a:r>
          </a:p>
        </p:txBody>
      </p:sp>
      <p:sp>
        <p:nvSpPr>
          <p:cNvPr id="5" name="Text Placeholder 43">
            <a:extLst>
              <a:ext uri="{FF2B5EF4-FFF2-40B4-BE49-F238E27FC236}">
                <a16:creationId xmlns:a16="http://schemas.microsoft.com/office/drawing/2014/main" id="{7D99579C-445D-9D4C-A823-9352B2E19BB7}"/>
              </a:ext>
            </a:extLst>
          </p:cNvPr>
          <p:cNvSpPr>
            <a:spLocks noGrp="1"/>
          </p:cNvSpPr>
          <p:nvPr>
            <p:ph type="body" sz="quarter" idx="13"/>
          </p:nvPr>
        </p:nvSpPr>
        <p:spPr>
          <a:xfrm>
            <a:off x="419100" y="1040826"/>
            <a:ext cx="11353799" cy="344488"/>
          </a:xfrm>
        </p:spPr>
        <p:txBody>
          <a:bodyPr/>
          <a:lstStyle>
            <a:lvl1pPr marL="0" indent="0">
              <a:spcAft>
                <a:spcPts val="0"/>
              </a:spcAft>
              <a:buNone/>
              <a:defRPr sz="2400">
                <a:solidFill>
                  <a:schemeClr val="accent1"/>
                </a:solidFill>
              </a:defRPr>
            </a:lvl1pPr>
          </a:lstStyle>
          <a:p>
            <a:pPr lvl="0"/>
            <a:r>
              <a:rPr lang="en-US"/>
              <a:t>Edit Master text styles</a:t>
            </a:r>
          </a:p>
        </p:txBody>
      </p:sp>
    </p:spTree>
    <p:extLst>
      <p:ext uri="{BB962C8B-B14F-4D97-AF65-F5344CB8AC3E}">
        <p14:creationId xmlns:p14="http://schemas.microsoft.com/office/powerpoint/2010/main" val="220870590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12_1 Column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p>
        </p:txBody>
      </p:sp>
      <p:sp>
        <p:nvSpPr>
          <p:cNvPr id="4" name="Text Placeholder 2"/>
          <p:cNvSpPr>
            <a:spLocks noGrp="1"/>
          </p:cNvSpPr>
          <p:nvPr>
            <p:ph idx="1"/>
          </p:nvPr>
        </p:nvSpPr>
        <p:spPr>
          <a:xfrm>
            <a:off x="419101" y="1722871"/>
            <a:ext cx="11353798" cy="3714750"/>
          </a:xfrm>
          <a:prstGeom prst="rect">
            <a:avLst/>
          </a:prstGeom>
        </p:spPr>
        <p:txBody>
          <a:bodyPr/>
          <a:lstStyle>
            <a:lvl1pPr marL="0" indent="0">
              <a:buNone/>
              <a:defRPr>
                <a:solidFill>
                  <a:schemeClr val="tx2"/>
                </a:solidFill>
              </a:defRPr>
            </a:lvl1pPr>
            <a:lvl2pPr>
              <a:buClr>
                <a:srgbClr val="00C1DE"/>
              </a:buClr>
              <a:defRPr>
                <a:solidFill>
                  <a:schemeClr val="tx2"/>
                </a:solidFill>
              </a:defRPr>
            </a:lvl2pPr>
            <a:lvl3pPr>
              <a:buClr>
                <a:srgbClr val="00C1DE"/>
              </a:buClr>
              <a:defRPr>
                <a:solidFill>
                  <a:schemeClr val="tx2"/>
                </a:solidFill>
              </a:defRPr>
            </a:lvl3pPr>
            <a:lvl4pPr>
              <a:buClr>
                <a:srgbClr val="00C1DE"/>
              </a:buClr>
              <a:defRPr>
                <a:solidFill>
                  <a:schemeClr val="tx2"/>
                </a:solidFill>
              </a:defRPr>
            </a:lvl4pPr>
            <a:lvl5pPr>
              <a:buClr>
                <a:srgbClr val="00C1DE"/>
              </a:buClr>
              <a:defRPr>
                <a:solidFill>
                  <a:schemeClr val="tx2"/>
                </a:solidFill>
              </a:defRPr>
            </a:lvl5pPr>
            <a:lvl6pPr>
              <a:buClr>
                <a:srgbClr val="00C1DE"/>
              </a:buClr>
              <a:defRPr>
                <a:solidFill>
                  <a:schemeClr val="tx2"/>
                </a:solidFill>
              </a:defRPr>
            </a:lvl6pPr>
            <a:lvl7pPr>
              <a:buClr>
                <a:srgbClr val="00C1DE"/>
              </a:buClr>
              <a:defRPr>
                <a:solidFill>
                  <a:schemeClr val="tx2"/>
                </a:solidFill>
              </a:defRPr>
            </a:lvl7pPr>
            <a:lvl8pPr>
              <a:buClr>
                <a:srgbClr val="00C1DE"/>
              </a:buClr>
              <a:defRPr>
                <a:solidFill>
                  <a:schemeClr val="tx2"/>
                </a:solidFill>
              </a:defRPr>
            </a:lvl8pPr>
            <a:lvl9pPr>
              <a:buClr>
                <a:srgbClr val="00C1DE"/>
              </a:buClr>
              <a:defRPr>
                <a:solidFill>
                  <a:schemeClr val="tx2"/>
                </a:solidFill>
              </a:defRPr>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a:p>
            <a:pPr lvl="5"/>
            <a:r>
              <a:rPr lang="en-US" noProof="0"/>
              <a:t>Sixth level</a:t>
            </a:r>
          </a:p>
          <a:p>
            <a:pPr lvl="6"/>
            <a:r>
              <a:rPr lang="en-US" noProof="0"/>
              <a:t>Seventh level</a:t>
            </a:r>
          </a:p>
          <a:p>
            <a:pPr lvl="7"/>
            <a:r>
              <a:rPr lang="en-US" noProof="0"/>
              <a:t>Eighth level</a:t>
            </a:r>
          </a:p>
          <a:p>
            <a:pPr lvl="8"/>
            <a:r>
              <a:rPr lang="en-US" noProof="0"/>
              <a:t>Ninth level</a:t>
            </a:r>
          </a:p>
        </p:txBody>
      </p:sp>
      <p:sp>
        <p:nvSpPr>
          <p:cNvPr id="5" name="Text Placeholder 43">
            <a:extLst>
              <a:ext uri="{FF2B5EF4-FFF2-40B4-BE49-F238E27FC236}">
                <a16:creationId xmlns:a16="http://schemas.microsoft.com/office/drawing/2014/main" id="{7D99579C-445D-9D4C-A823-9352B2E19BB7}"/>
              </a:ext>
            </a:extLst>
          </p:cNvPr>
          <p:cNvSpPr>
            <a:spLocks noGrp="1"/>
          </p:cNvSpPr>
          <p:nvPr>
            <p:ph type="body" sz="quarter" idx="13"/>
          </p:nvPr>
        </p:nvSpPr>
        <p:spPr>
          <a:xfrm>
            <a:off x="419100" y="1040826"/>
            <a:ext cx="11353799" cy="344488"/>
          </a:xfrm>
        </p:spPr>
        <p:txBody>
          <a:bodyPr/>
          <a:lstStyle>
            <a:lvl1pPr marL="0" indent="0">
              <a:spcAft>
                <a:spcPts val="0"/>
              </a:spcAft>
              <a:buNone/>
              <a:defRPr sz="2400">
                <a:solidFill>
                  <a:schemeClr val="accent1"/>
                </a:solidFill>
              </a:defRPr>
            </a:lvl1pPr>
          </a:lstStyle>
          <a:p>
            <a:pPr lvl="0"/>
            <a:r>
              <a:rPr lang="en-US"/>
              <a:t>Edit Master text styles</a:t>
            </a:r>
          </a:p>
        </p:txBody>
      </p:sp>
    </p:spTree>
    <p:extLst>
      <p:ext uri="{BB962C8B-B14F-4D97-AF65-F5344CB8AC3E}">
        <p14:creationId xmlns:p14="http://schemas.microsoft.com/office/powerpoint/2010/main" val="196852349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13_1 Column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p>
        </p:txBody>
      </p:sp>
      <p:sp>
        <p:nvSpPr>
          <p:cNvPr id="4" name="Text Placeholder 2"/>
          <p:cNvSpPr>
            <a:spLocks noGrp="1"/>
          </p:cNvSpPr>
          <p:nvPr>
            <p:ph idx="1"/>
          </p:nvPr>
        </p:nvSpPr>
        <p:spPr>
          <a:xfrm>
            <a:off x="419101" y="1722871"/>
            <a:ext cx="11353798" cy="3714750"/>
          </a:xfrm>
          <a:prstGeom prst="rect">
            <a:avLst/>
          </a:prstGeom>
        </p:spPr>
        <p:txBody>
          <a:bodyPr/>
          <a:lstStyle>
            <a:lvl1pPr marL="0" indent="0">
              <a:buNone/>
              <a:defRPr>
                <a:solidFill>
                  <a:schemeClr val="tx2"/>
                </a:solidFill>
              </a:defRPr>
            </a:lvl1pPr>
            <a:lvl2pPr>
              <a:buClr>
                <a:srgbClr val="00C1DE"/>
              </a:buClr>
              <a:defRPr>
                <a:solidFill>
                  <a:schemeClr val="tx2"/>
                </a:solidFill>
              </a:defRPr>
            </a:lvl2pPr>
            <a:lvl3pPr>
              <a:buClr>
                <a:srgbClr val="00C1DE"/>
              </a:buClr>
              <a:defRPr>
                <a:solidFill>
                  <a:schemeClr val="tx2"/>
                </a:solidFill>
              </a:defRPr>
            </a:lvl3pPr>
            <a:lvl4pPr>
              <a:buClr>
                <a:srgbClr val="00C1DE"/>
              </a:buClr>
              <a:defRPr>
                <a:solidFill>
                  <a:schemeClr val="tx2"/>
                </a:solidFill>
              </a:defRPr>
            </a:lvl4pPr>
            <a:lvl5pPr>
              <a:buClr>
                <a:srgbClr val="00C1DE"/>
              </a:buClr>
              <a:defRPr>
                <a:solidFill>
                  <a:schemeClr val="tx2"/>
                </a:solidFill>
              </a:defRPr>
            </a:lvl5pPr>
            <a:lvl6pPr>
              <a:buClr>
                <a:srgbClr val="00C1DE"/>
              </a:buClr>
              <a:defRPr>
                <a:solidFill>
                  <a:schemeClr val="tx2"/>
                </a:solidFill>
              </a:defRPr>
            </a:lvl6pPr>
            <a:lvl7pPr>
              <a:buClr>
                <a:srgbClr val="00C1DE"/>
              </a:buClr>
              <a:defRPr>
                <a:solidFill>
                  <a:schemeClr val="tx2"/>
                </a:solidFill>
              </a:defRPr>
            </a:lvl7pPr>
            <a:lvl8pPr>
              <a:buClr>
                <a:srgbClr val="00C1DE"/>
              </a:buClr>
              <a:defRPr>
                <a:solidFill>
                  <a:schemeClr val="tx2"/>
                </a:solidFill>
              </a:defRPr>
            </a:lvl8pPr>
            <a:lvl9pPr>
              <a:buClr>
                <a:srgbClr val="00C1DE"/>
              </a:buClr>
              <a:defRPr>
                <a:solidFill>
                  <a:schemeClr val="tx2"/>
                </a:solidFill>
              </a:defRPr>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a:p>
            <a:pPr lvl="5"/>
            <a:r>
              <a:rPr lang="en-US" noProof="0"/>
              <a:t>Sixth level</a:t>
            </a:r>
          </a:p>
          <a:p>
            <a:pPr lvl="6"/>
            <a:r>
              <a:rPr lang="en-US" noProof="0"/>
              <a:t>Seventh level</a:t>
            </a:r>
          </a:p>
          <a:p>
            <a:pPr lvl="7"/>
            <a:r>
              <a:rPr lang="en-US" noProof="0"/>
              <a:t>Eighth level</a:t>
            </a:r>
          </a:p>
          <a:p>
            <a:pPr lvl="8"/>
            <a:r>
              <a:rPr lang="en-US" noProof="0"/>
              <a:t>Ninth level</a:t>
            </a:r>
          </a:p>
        </p:txBody>
      </p:sp>
      <p:sp>
        <p:nvSpPr>
          <p:cNvPr id="5" name="Text Placeholder 43">
            <a:extLst>
              <a:ext uri="{FF2B5EF4-FFF2-40B4-BE49-F238E27FC236}">
                <a16:creationId xmlns:a16="http://schemas.microsoft.com/office/drawing/2014/main" id="{7D99579C-445D-9D4C-A823-9352B2E19BB7}"/>
              </a:ext>
            </a:extLst>
          </p:cNvPr>
          <p:cNvSpPr>
            <a:spLocks noGrp="1"/>
          </p:cNvSpPr>
          <p:nvPr>
            <p:ph type="body" sz="quarter" idx="13"/>
          </p:nvPr>
        </p:nvSpPr>
        <p:spPr>
          <a:xfrm>
            <a:off x="419100" y="1040826"/>
            <a:ext cx="11353799" cy="344488"/>
          </a:xfrm>
        </p:spPr>
        <p:txBody>
          <a:bodyPr/>
          <a:lstStyle>
            <a:lvl1pPr marL="0" indent="0">
              <a:spcAft>
                <a:spcPts val="0"/>
              </a:spcAft>
              <a:buNone/>
              <a:defRPr sz="2400">
                <a:solidFill>
                  <a:schemeClr val="accent1"/>
                </a:solidFill>
              </a:defRPr>
            </a:lvl1pPr>
          </a:lstStyle>
          <a:p>
            <a:pPr lvl="0"/>
            <a:r>
              <a:rPr lang="en-US"/>
              <a:t>Edit Master text styles</a:t>
            </a:r>
          </a:p>
        </p:txBody>
      </p:sp>
    </p:spTree>
    <p:extLst>
      <p:ext uri="{BB962C8B-B14F-4D97-AF65-F5344CB8AC3E}">
        <p14:creationId xmlns:p14="http://schemas.microsoft.com/office/powerpoint/2010/main" val="47103846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14_1 Column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p>
        </p:txBody>
      </p:sp>
      <p:sp>
        <p:nvSpPr>
          <p:cNvPr id="4" name="Text Placeholder 2"/>
          <p:cNvSpPr>
            <a:spLocks noGrp="1"/>
          </p:cNvSpPr>
          <p:nvPr>
            <p:ph idx="1"/>
          </p:nvPr>
        </p:nvSpPr>
        <p:spPr>
          <a:xfrm>
            <a:off x="419101" y="1722871"/>
            <a:ext cx="11353798" cy="3714750"/>
          </a:xfrm>
          <a:prstGeom prst="rect">
            <a:avLst/>
          </a:prstGeom>
        </p:spPr>
        <p:txBody>
          <a:bodyPr/>
          <a:lstStyle>
            <a:lvl1pPr marL="0" indent="0">
              <a:buNone/>
              <a:defRPr>
                <a:solidFill>
                  <a:schemeClr val="tx2"/>
                </a:solidFill>
              </a:defRPr>
            </a:lvl1pPr>
            <a:lvl2pPr>
              <a:buClr>
                <a:srgbClr val="00C1DE"/>
              </a:buClr>
              <a:defRPr>
                <a:solidFill>
                  <a:schemeClr val="tx2"/>
                </a:solidFill>
              </a:defRPr>
            </a:lvl2pPr>
            <a:lvl3pPr>
              <a:buClr>
                <a:srgbClr val="00C1DE"/>
              </a:buClr>
              <a:defRPr>
                <a:solidFill>
                  <a:schemeClr val="tx2"/>
                </a:solidFill>
              </a:defRPr>
            </a:lvl3pPr>
            <a:lvl4pPr>
              <a:buClr>
                <a:srgbClr val="00C1DE"/>
              </a:buClr>
              <a:defRPr>
                <a:solidFill>
                  <a:schemeClr val="tx2"/>
                </a:solidFill>
              </a:defRPr>
            </a:lvl4pPr>
            <a:lvl5pPr>
              <a:buClr>
                <a:srgbClr val="00C1DE"/>
              </a:buClr>
              <a:defRPr>
                <a:solidFill>
                  <a:schemeClr val="tx2"/>
                </a:solidFill>
              </a:defRPr>
            </a:lvl5pPr>
            <a:lvl6pPr>
              <a:buClr>
                <a:srgbClr val="00C1DE"/>
              </a:buClr>
              <a:defRPr>
                <a:solidFill>
                  <a:schemeClr val="tx2"/>
                </a:solidFill>
              </a:defRPr>
            </a:lvl6pPr>
            <a:lvl7pPr>
              <a:buClr>
                <a:srgbClr val="00C1DE"/>
              </a:buClr>
              <a:defRPr>
                <a:solidFill>
                  <a:schemeClr val="tx2"/>
                </a:solidFill>
              </a:defRPr>
            </a:lvl7pPr>
            <a:lvl8pPr>
              <a:buClr>
                <a:srgbClr val="00C1DE"/>
              </a:buClr>
              <a:defRPr>
                <a:solidFill>
                  <a:schemeClr val="tx2"/>
                </a:solidFill>
              </a:defRPr>
            </a:lvl8pPr>
            <a:lvl9pPr>
              <a:buClr>
                <a:srgbClr val="00C1DE"/>
              </a:buClr>
              <a:defRPr>
                <a:solidFill>
                  <a:schemeClr val="tx2"/>
                </a:solidFill>
              </a:defRPr>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a:p>
            <a:pPr lvl="5"/>
            <a:r>
              <a:rPr lang="en-US" noProof="0"/>
              <a:t>Sixth level</a:t>
            </a:r>
          </a:p>
          <a:p>
            <a:pPr lvl="6"/>
            <a:r>
              <a:rPr lang="en-US" noProof="0"/>
              <a:t>Seventh level</a:t>
            </a:r>
          </a:p>
          <a:p>
            <a:pPr lvl="7"/>
            <a:r>
              <a:rPr lang="en-US" noProof="0"/>
              <a:t>Eighth level</a:t>
            </a:r>
          </a:p>
          <a:p>
            <a:pPr lvl="8"/>
            <a:r>
              <a:rPr lang="en-US" noProof="0"/>
              <a:t>Ninth level</a:t>
            </a:r>
          </a:p>
        </p:txBody>
      </p:sp>
      <p:sp>
        <p:nvSpPr>
          <p:cNvPr id="5" name="Text Placeholder 43">
            <a:extLst>
              <a:ext uri="{FF2B5EF4-FFF2-40B4-BE49-F238E27FC236}">
                <a16:creationId xmlns:a16="http://schemas.microsoft.com/office/drawing/2014/main" id="{7D99579C-445D-9D4C-A823-9352B2E19BB7}"/>
              </a:ext>
            </a:extLst>
          </p:cNvPr>
          <p:cNvSpPr>
            <a:spLocks noGrp="1"/>
          </p:cNvSpPr>
          <p:nvPr>
            <p:ph type="body" sz="quarter" idx="13"/>
          </p:nvPr>
        </p:nvSpPr>
        <p:spPr>
          <a:xfrm>
            <a:off x="419100" y="1040826"/>
            <a:ext cx="11353799" cy="344488"/>
          </a:xfrm>
        </p:spPr>
        <p:txBody>
          <a:bodyPr/>
          <a:lstStyle>
            <a:lvl1pPr marL="0" indent="0">
              <a:spcAft>
                <a:spcPts val="0"/>
              </a:spcAft>
              <a:buNone/>
              <a:defRPr sz="2400">
                <a:solidFill>
                  <a:schemeClr val="accent1"/>
                </a:solidFill>
              </a:defRPr>
            </a:lvl1pPr>
          </a:lstStyle>
          <a:p>
            <a:pPr lvl="0"/>
            <a:r>
              <a:rPr lang="en-US"/>
              <a:t>Edit Master text styles</a:t>
            </a:r>
          </a:p>
        </p:txBody>
      </p:sp>
    </p:spTree>
    <p:extLst>
      <p:ext uri="{BB962C8B-B14F-4D97-AF65-F5344CB8AC3E}">
        <p14:creationId xmlns:p14="http://schemas.microsoft.com/office/powerpoint/2010/main" val="143402634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15_1 Column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p>
        </p:txBody>
      </p:sp>
      <p:sp>
        <p:nvSpPr>
          <p:cNvPr id="4" name="Text Placeholder 2"/>
          <p:cNvSpPr>
            <a:spLocks noGrp="1"/>
          </p:cNvSpPr>
          <p:nvPr>
            <p:ph idx="1"/>
          </p:nvPr>
        </p:nvSpPr>
        <p:spPr>
          <a:xfrm>
            <a:off x="419101" y="1722871"/>
            <a:ext cx="11353798" cy="3714750"/>
          </a:xfrm>
          <a:prstGeom prst="rect">
            <a:avLst/>
          </a:prstGeom>
        </p:spPr>
        <p:txBody>
          <a:bodyPr/>
          <a:lstStyle>
            <a:lvl1pPr marL="0" indent="0">
              <a:buNone/>
              <a:defRPr>
                <a:solidFill>
                  <a:schemeClr val="tx2"/>
                </a:solidFill>
              </a:defRPr>
            </a:lvl1pPr>
            <a:lvl2pPr>
              <a:buClr>
                <a:srgbClr val="00C1DE"/>
              </a:buClr>
              <a:defRPr>
                <a:solidFill>
                  <a:schemeClr val="tx2"/>
                </a:solidFill>
              </a:defRPr>
            </a:lvl2pPr>
            <a:lvl3pPr>
              <a:buClr>
                <a:srgbClr val="00C1DE"/>
              </a:buClr>
              <a:defRPr>
                <a:solidFill>
                  <a:schemeClr val="tx2"/>
                </a:solidFill>
              </a:defRPr>
            </a:lvl3pPr>
            <a:lvl4pPr>
              <a:buClr>
                <a:srgbClr val="00C1DE"/>
              </a:buClr>
              <a:defRPr>
                <a:solidFill>
                  <a:schemeClr val="tx2"/>
                </a:solidFill>
              </a:defRPr>
            </a:lvl4pPr>
            <a:lvl5pPr>
              <a:buClr>
                <a:srgbClr val="00C1DE"/>
              </a:buClr>
              <a:defRPr>
                <a:solidFill>
                  <a:schemeClr val="tx2"/>
                </a:solidFill>
              </a:defRPr>
            </a:lvl5pPr>
            <a:lvl6pPr>
              <a:buClr>
                <a:srgbClr val="00C1DE"/>
              </a:buClr>
              <a:defRPr>
                <a:solidFill>
                  <a:schemeClr val="tx2"/>
                </a:solidFill>
              </a:defRPr>
            </a:lvl6pPr>
            <a:lvl7pPr>
              <a:buClr>
                <a:srgbClr val="00C1DE"/>
              </a:buClr>
              <a:defRPr>
                <a:solidFill>
                  <a:schemeClr val="tx2"/>
                </a:solidFill>
              </a:defRPr>
            </a:lvl7pPr>
            <a:lvl8pPr>
              <a:buClr>
                <a:srgbClr val="00C1DE"/>
              </a:buClr>
              <a:defRPr>
                <a:solidFill>
                  <a:schemeClr val="tx2"/>
                </a:solidFill>
              </a:defRPr>
            </a:lvl8pPr>
            <a:lvl9pPr>
              <a:buClr>
                <a:srgbClr val="00C1DE"/>
              </a:buClr>
              <a:defRPr>
                <a:solidFill>
                  <a:schemeClr val="tx2"/>
                </a:solidFill>
              </a:defRPr>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a:p>
            <a:pPr lvl="5"/>
            <a:r>
              <a:rPr lang="en-US" noProof="0"/>
              <a:t>Sixth level</a:t>
            </a:r>
          </a:p>
          <a:p>
            <a:pPr lvl="6"/>
            <a:r>
              <a:rPr lang="en-US" noProof="0"/>
              <a:t>Seventh level</a:t>
            </a:r>
          </a:p>
          <a:p>
            <a:pPr lvl="7"/>
            <a:r>
              <a:rPr lang="en-US" noProof="0"/>
              <a:t>Eighth level</a:t>
            </a:r>
          </a:p>
          <a:p>
            <a:pPr lvl="8"/>
            <a:r>
              <a:rPr lang="en-US" noProof="0"/>
              <a:t>Ninth level</a:t>
            </a:r>
          </a:p>
        </p:txBody>
      </p:sp>
      <p:sp>
        <p:nvSpPr>
          <p:cNvPr id="5" name="Text Placeholder 43">
            <a:extLst>
              <a:ext uri="{FF2B5EF4-FFF2-40B4-BE49-F238E27FC236}">
                <a16:creationId xmlns:a16="http://schemas.microsoft.com/office/drawing/2014/main" id="{7D99579C-445D-9D4C-A823-9352B2E19BB7}"/>
              </a:ext>
            </a:extLst>
          </p:cNvPr>
          <p:cNvSpPr>
            <a:spLocks noGrp="1"/>
          </p:cNvSpPr>
          <p:nvPr>
            <p:ph type="body" sz="quarter" idx="13"/>
          </p:nvPr>
        </p:nvSpPr>
        <p:spPr>
          <a:xfrm>
            <a:off x="419100" y="1040826"/>
            <a:ext cx="11353799" cy="344488"/>
          </a:xfrm>
        </p:spPr>
        <p:txBody>
          <a:bodyPr/>
          <a:lstStyle>
            <a:lvl1pPr marL="0" indent="0">
              <a:spcAft>
                <a:spcPts val="0"/>
              </a:spcAft>
              <a:buNone/>
              <a:defRPr sz="2400">
                <a:solidFill>
                  <a:schemeClr val="accent1"/>
                </a:solidFill>
              </a:defRPr>
            </a:lvl1pPr>
          </a:lstStyle>
          <a:p>
            <a:pPr lvl="0"/>
            <a:r>
              <a:rPr lang="en-US"/>
              <a:t>Edit Master text styles</a:t>
            </a:r>
          </a:p>
        </p:txBody>
      </p:sp>
    </p:spTree>
    <p:extLst>
      <p:ext uri="{BB962C8B-B14F-4D97-AF65-F5344CB8AC3E}">
        <p14:creationId xmlns:p14="http://schemas.microsoft.com/office/powerpoint/2010/main" val="77351453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16_1 Column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p>
        </p:txBody>
      </p:sp>
      <p:sp>
        <p:nvSpPr>
          <p:cNvPr id="4" name="Text Placeholder 2"/>
          <p:cNvSpPr>
            <a:spLocks noGrp="1"/>
          </p:cNvSpPr>
          <p:nvPr>
            <p:ph idx="1"/>
          </p:nvPr>
        </p:nvSpPr>
        <p:spPr>
          <a:xfrm>
            <a:off x="419101" y="1722871"/>
            <a:ext cx="11353798" cy="3714750"/>
          </a:xfrm>
          <a:prstGeom prst="rect">
            <a:avLst/>
          </a:prstGeom>
        </p:spPr>
        <p:txBody>
          <a:bodyPr/>
          <a:lstStyle>
            <a:lvl1pPr marL="0" indent="0">
              <a:buNone/>
              <a:defRPr>
                <a:solidFill>
                  <a:schemeClr val="tx2"/>
                </a:solidFill>
              </a:defRPr>
            </a:lvl1pPr>
            <a:lvl2pPr>
              <a:buClr>
                <a:srgbClr val="00C1DE"/>
              </a:buClr>
              <a:defRPr>
                <a:solidFill>
                  <a:schemeClr val="tx2"/>
                </a:solidFill>
              </a:defRPr>
            </a:lvl2pPr>
            <a:lvl3pPr>
              <a:buClr>
                <a:srgbClr val="00C1DE"/>
              </a:buClr>
              <a:defRPr>
                <a:solidFill>
                  <a:schemeClr val="tx2"/>
                </a:solidFill>
              </a:defRPr>
            </a:lvl3pPr>
            <a:lvl4pPr>
              <a:buClr>
                <a:srgbClr val="00C1DE"/>
              </a:buClr>
              <a:defRPr>
                <a:solidFill>
                  <a:schemeClr val="tx2"/>
                </a:solidFill>
              </a:defRPr>
            </a:lvl4pPr>
            <a:lvl5pPr>
              <a:buClr>
                <a:srgbClr val="00C1DE"/>
              </a:buClr>
              <a:defRPr>
                <a:solidFill>
                  <a:schemeClr val="tx2"/>
                </a:solidFill>
              </a:defRPr>
            </a:lvl5pPr>
            <a:lvl6pPr>
              <a:buClr>
                <a:srgbClr val="00C1DE"/>
              </a:buClr>
              <a:defRPr>
                <a:solidFill>
                  <a:schemeClr val="tx2"/>
                </a:solidFill>
              </a:defRPr>
            </a:lvl6pPr>
            <a:lvl7pPr>
              <a:buClr>
                <a:srgbClr val="00C1DE"/>
              </a:buClr>
              <a:defRPr>
                <a:solidFill>
                  <a:schemeClr val="tx2"/>
                </a:solidFill>
              </a:defRPr>
            </a:lvl7pPr>
            <a:lvl8pPr>
              <a:buClr>
                <a:srgbClr val="00C1DE"/>
              </a:buClr>
              <a:defRPr>
                <a:solidFill>
                  <a:schemeClr val="tx2"/>
                </a:solidFill>
              </a:defRPr>
            </a:lvl8pPr>
            <a:lvl9pPr>
              <a:buClr>
                <a:srgbClr val="00C1DE"/>
              </a:buClr>
              <a:defRPr>
                <a:solidFill>
                  <a:schemeClr val="tx2"/>
                </a:solidFill>
              </a:defRPr>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a:p>
            <a:pPr lvl="5"/>
            <a:r>
              <a:rPr lang="en-US" noProof="0"/>
              <a:t>Sixth level</a:t>
            </a:r>
          </a:p>
          <a:p>
            <a:pPr lvl="6"/>
            <a:r>
              <a:rPr lang="en-US" noProof="0"/>
              <a:t>Seventh level</a:t>
            </a:r>
          </a:p>
          <a:p>
            <a:pPr lvl="7"/>
            <a:r>
              <a:rPr lang="en-US" noProof="0"/>
              <a:t>Eighth level</a:t>
            </a:r>
          </a:p>
          <a:p>
            <a:pPr lvl="8"/>
            <a:r>
              <a:rPr lang="en-US" noProof="0"/>
              <a:t>Ninth level</a:t>
            </a:r>
          </a:p>
        </p:txBody>
      </p:sp>
      <p:sp>
        <p:nvSpPr>
          <p:cNvPr id="5" name="Text Placeholder 43">
            <a:extLst>
              <a:ext uri="{FF2B5EF4-FFF2-40B4-BE49-F238E27FC236}">
                <a16:creationId xmlns:a16="http://schemas.microsoft.com/office/drawing/2014/main" id="{7D99579C-445D-9D4C-A823-9352B2E19BB7}"/>
              </a:ext>
            </a:extLst>
          </p:cNvPr>
          <p:cNvSpPr>
            <a:spLocks noGrp="1"/>
          </p:cNvSpPr>
          <p:nvPr>
            <p:ph type="body" sz="quarter" idx="13"/>
          </p:nvPr>
        </p:nvSpPr>
        <p:spPr>
          <a:xfrm>
            <a:off x="419100" y="1040826"/>
            <a:ext cx="11353799" cy="344488"/>
          </a:xfrm>
        </p:spPr>
        <p:txBody>
          <a:bodyPr/>
          <a:lstStyle>
            <a:lvl1pPr marL="0" indent="0">
              <a:spcAft>
                <a:spcPts val="0"/>
              </a:spcAft>
              <a:buNone/>
              <a:defRPr sz="2400">
                <a:solidFill>
                  <a:schemeClr val="accent1"/>
                </a:solidFill>
              </a:defRPr>
            </a:lvl1pPr>
          </a:lstStyle>
          <a:p>
            <a:pPr lvl="0"/>
            <a:r>
              <a:rPr lang="en-US"/>
              <a:t>Edit Master text styles</a:t>
            </a:r>
          </a:p>
        </p:txBody>
      </p:sp>
    </p:spTree>
    <p:extLst>
      <p:ext uri="{BB962C8B-B14F-4D97-AF65-F5344CB8AC3E}">
        <p14:creationId xmlns:p14="http://schemas.microsoft.com/office/powerpoint/2010/main" val="269500607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Large Quote_1">
    <p:bg>
      <p:bgPr>
        <a:solidFill>
          <a:schemeClr val="bg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BD8F4B5-DA05-AC4E-8F03-BEF7DDB33E73}"/>
              </a:ext>
            </a:extLst>
          </p:cNvPr>
          <p:cNvPicPr>
            <a:picLocks noChangeAspect="1"/>
          </p:cNvPicPr>
          <p:nvPr userDrawn="1"/>
        </p:nvPicPr>
        <p:blipFill>
          <a:blip r:embed="rId2"/>
          <a:stretch>
            <a:fillRect/>
          </a:stretch>
        </p:blipFill>
        <p:spPr>
          <a:xfrm>
            <a:off x="512064" y="361858"/>
            <a:ext cx="11164910" cy="6102465"/>
          </a:xfrm>
          <a:prstGeom prst="rect">
            <a:avLst/>
          </a:prstGeom>
        </p:spPr>
      </p:pic>
      <p:sp>
        <p:nvSpPr>
          <p:cNvPr id="19" name="Text Placeholder 4"/>
          <p:cNvSpPr>
            <a:spLocks noGrp="1"/>
          </p:cNvSpPr>
          <p:nvPr>
            <p:ph type="body" sz="quarter" idx="13" hasCustomPrompt="1"/>
          </p:nvPr>
        </p:nvSpPr>
        <p:spPr>
          <a:xfrm>
            <a:off x="2015774" y="1645117"/>
            <a:ext cx="8160452" cy="2537088"/>
          </a:xfrm>
          <a:noFill/>
        </p:spPr>
        <p:txBody>
          <a:bodyPr anchor="ctr"/>
          <a:lstStyle>
            <a:lvl1pPr marL="0" indent="0" algn="ctr">
              <a:lnSpc>
                <a:spcPts val="5599"/>
              </a:lnSpc>
              <a:buNone/>
              <a:defRPr sz="4400" spc="0" baseline="0">
                <a:solidFill>
                  <a:schemeClr val="tx2"/>
                </a:solidFill>
                <a:latin typeface="+mn-lt"/>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GB" noProof="0"/>
              <a:t>Insert quote</a:t>
            </a:r>
          </a:p>
        </p:txBody>
      </p:sp>
      <p:sp>
        <p:nvSpPr>
          <p:cNvPr id="20" name="Text Placeholder 4"/>
          <p:cNvSpPr>
            <a:spLocks noGrp="1"/>
          </p:cNvSpPr>
          <p:nvPr>
            <p:ph type="body" sz="quarter" idx="14"/>
          </p:nvPr>
        </p:nvSpPr>
        <p:spPr>
          <a:xfrm>
            <a:off x="2180955" y="4501993"/>
            <a:ext cx="7836359" cy="861934"/>
          </a:xfrm>
          <a:noFill/>
        </p:spPr>
        <p:txBody>
          <a:bodyPr/>
          <a:lstStyle>
            <a:lvl1pPr marL="0" indent="0" algn="ctr">
              <a:lnSpc>
                <a:spcPts val="5599"/>
              </a:lnSpc>
              <a:buNone/>
              <a:defRPr sz="2400" spc="0">
                <a:solidFill>
                  <a:schemeClr val="tx2"/>
                </a:solidFill>
                <a:latin typeface="+mn-lt"/>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noProof="0"/>
              <a:t>Click to edit Master text styles</a:t>
            </a:r>
          </a:p>
        </p:txBody>
      </p:sp>
      <p:sp>
        <p:nvSpPr>
          <p:cNvPr id="3" name="Rectangle 2">
            <a:extLst>
              <a:ext uri="{FF2B5EF4-FFF2-40B4-BE49-F238E27FC236}">
                <a16:creationId xmlns:a16="http://schemas.microsoft.com/office/drawing/2014/main" id="{5BCA8498-EAB0-714F-B014-E97A91D24AE3}"/>
              </a:ext>
            </a:extLst>
          </p:cNvPr>
          <p:cNvSpPr/>
          <p:nvPr userDrawn="1"/>
        </p:nvSpPr>
        <p:spPr>
          <a:xfrm>
            <a:off x="10017314" y="6120384"/>
            <a:ext cx="2174686" cy="7376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58B4ABBC-C4E3-294D-A4CC-6665BCAE0A1F}"/>
              </a:ext>
            </a:extLst>
          </p:cNvPr>
          <p:cNvPicPr>
            <a:picLocks noChangeAspect="1"/>
          </p:cNvPicPr>
          <p:nvPr userDrawn="1"/>
        </p:nvPicPr>
        <p:blipFill>
          <a:blip r:embed="rId3"/>
          <a:stretch>
            <a:fillRect/>
          </a:stretch>
        </p:blipFill>
        <p:spPr>
          <a:xfrm>
            <a:off x="10096499" y="6443334"/>
            <a:ext cx="1676400" cy="215900"/>
          </a:xfrm>
          <a:prstGeom prst="rect">
            <a:avLst/>
          </a:prstGeom>
        </p:spPr>
      </p:pic>
    </p:spTree>
    <p:extLst>
      <p:ext uri="{BB962C8B-B14F-4D97-AF65-F5344CB8AC3E}">
        <p14:creationId xmlns:p14="http://schemas.microsoft.com/office/powerpoint/2010/main" val="790182417"/>
      </p:ext>
    </p:extLst>
  </p:cSld>
  <p:clrMapOvr>
    <a:masterClrMapping/>
  </p:clrMapOvr>
  <p:extLst>
    <p:ext uri="{DCECCB84-F9BA-43D5-87BE-67443E8EF086}">
      <p15:sldGuideLst xmlns:p15="http://schemas.microsoft.com/office/powerpoint/2012/main">
        <p15:guide id="1" orient="horz" pos="1728">
          <p15:clr>
            <a:srgbClr val="FBAE40"/>
          </p15:clr>
        </p15:guide>
        <p15:guide id="2" orient="horz" pos="4188">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17_1 Column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p>
        </p:txBody>
      </p:sp>
      <p:sp>
        <p:nvSpPr>
          <p:cNvPr id="4" name="Text Placeholder 2"/>
          <p:cNvSpPr>
            <a:spLocks noGrp="1"/>
          </p:cNvSpPr>
          <p:nvPr>
            <p:ph idx="1"/>
          </p:nvPr>
        </p:nvSpPr>
        <p:spPr>
          <a:xfrm>
            <a:off x="419101" y="1722871"/>
            <a:ext cx="11353798" cy="3714750"/>
          </a:xfrm>
          <a:prstGeom prst="rect">
            <a:avLst/>
          </a:prstGeom>
        </p:spPr>
        <p:txBody>
          <a:bodyPr/>
          <a:lstStyle>
            <a:lvl1pPr marL="0" indent="0">
              <a:buNone/>
              <a:defRPr>
                <a:solidFill>
                  <a:schemeClr val="tx2"/>
                </a:solidFill>
              </a:defRPr>
            </a:lvl1pPr>
            <a:lvl2pPr>
              <a:buClr>
                <a:srgbClr val="00C1DE"/>
              </a:buClr>
              <a:defRPr>
                <a:solidFill>
                  <a:schemeClr val="tx2"/>
                </a:solidFill>
              </a:defRPr>
            </a:lvl2pPr>
            <a:lvl3pPr>
              <a:buClr>
                <a:srgbClr val="00C1DE"/>
              </a:buClr>
              <a:defRPr>
                <a:solidFill>
                  <a:schemeClr val="tx2"/>
                </a:solidFill>
              </a:defRPr>
            </a:lvl3pPr>
            <a:lvl4pPr>
              <a:buClr>
                <a:srgbClr val="00C1DE"/>
              </a:buClr>
              <a:defRPr>
                <a:solidFill>
                  <a:schemeClr val="tx2"/>
                </a:solidFill>
              </a:defRPr>
            </a:lvl4pPr>
            <a:lvl5pPr>
              <a:buClr>
                <a:srgbClr val="00C1DE"/>
              </a:buClr>
              <a:defRPr>
                <a:solidFill>
                  <a:schemeClr val="tx2"/>
                </a:solidFill>
              </a:defRPr>
            </a:lvl5pPr>
            <a:lvl6pPr>
              <a:buClr>
                <a:srgbClr val="00C1DE"/>
              </a:buClr>
              <a:defRPr>
                <a:solidFill>
                  <a:schemeClr val="tx2"/>
                </a:solidFill>
              </a:defRPr>
            </a:lvl6pPr>
            <a:lvl7pPr>
              <a:buClr>
                <a:srgbClr val="00C1DE"/>
              </a:buClr>
              <a:defRPr>
                <a:solidFill>
                  <a:schemeClr val="tx2"/>
                </a:solidFill>
              </a:defRPr>
            </a:lvl7pPr>
            <a:lvl8pPr>
              <a:buClr>
                <a:srgbClr val="00C1DE"/>
              </a:buClr>
              <a:defRPr>
                <a:solidFill>
                  <a:schemeClr val="tx2"/>
                </a:solidFill>
              </a:defRPr>
            </a:lvl8pPr>
            <a:lvl9pPr>
              <a:buClr>
                <a:srgbClr val="00C1DE"/>
              </a:buClr>
              <a:defRPr>
                <a:solidFill>
                  <a:schemeClr val="tx2"/>
                </a:solidFill>
              </a:defRPr>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a:p>
            <a:pPr lvl="5"/>
            <a:r>
              <a:rPr lang="en-US" noProof="0"/>
              <a:t>Sixth level</a:t>
            </a:r>
          </a:p>
          <a:p>
            <a:pPr lvl="6"/>
            <a:r>
              <a:rPr lang="en-US" noProof="0"/>
              <a:t>Seventh level</a:t>
            </a:r>
          </a:p>
          <a:p>
            <a:pPr lvl="7"/>
            <a:r>
              <a:rPr lang="en-US" noProof="0"/>
              <a:t>Eighth level</a:t>
            </a:r>
          </a:p>
          <a:p>
            <a:pPr lvl="8"/>
            <a:r>
              <a:rPr lang="en-US" noProof="0"/>
              <a:t>Ninth level</a:t>
            </a:r>
          </a:p>
        </p:txBody>
      </p:sp>
      <p:sp>
        <p:nvSpPr>
          <p:cNvPr id="5" name="Text Placeholder 43">
            <a:extLst>
              <a:ext uri="{FF2B5EF4-FFF2-40B4-BE49-F238E27FC236}">
                <a16:creationId xmlns:a16="http://schemas.microsoft.com/office/drawing/2014/main" id="{7D99579C-445D-9D4C-A823-9352B2E19BB7}"/>
              </a:ext>
            </a:extLst>
          </p:cNvPr>
          <p:cNvSpPr>
            <a:spLocks noGrp="1"/>
          </p:cNvSpPr>
          <p:nvPr>
            <p:ph type="body" sz="quarter" idx="13"/>
          </p:nvPr>
        </p:nvSpPr>
        <p:spPr>
          <a:xfrm>
            <a:off x="419100" y="1040826"/>
            <a:ext cx="11353799" cy="344488"/>
          </a:xfrm>
        </p:spPr>
        <p:txBody>
          <a:bodyPr/>
          <a:lstStyle>
            <a:lvl1pPr marL="0" indent="0">
              <a:spcAft>
                <a:spcPts val="0"/>
              </a:spcAft>
              <a:buNone/>
              <a:defRPr sz="2400">
                <a:solidFill>
                  <a:schemeClr val="accent1"/>
                </a:solidFill>
              </a:defRPr>
            </a:lvl1pPr>
          </a:lstStyle>
          <a:p>
            <a:pPr lvl="0"/>
            <a:r>
              <a:rPr lang="en-US"/>
              <a:t>Edit Master text styles</a:t>
            </a:r>
          </a:p>
        </p:txBody>
      </p:sp>
    </p:spTree>
    <p:extLst>
      <p:ext uri="{BB962C8B-B14F-4D97-AF65-F5344CB8AC3E}">
        <p14:creationId xmlns:p14="http://schemas.microsoft.com/office/powerpoint/2010/main" val="27797968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15_Section Divider slide">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90C1A8E-651C-F144-B408-3DAE5F56BE95}"/>
              </a:ext>
            </a:extLst>
          </p:cNvPr>
          <p:cNvPicPr>
            <a:picLocks noChangeAspect="1"/>
          </p:cNvPicPr>
          <p:nvPr userDrawn="1"/>
        </p:nvPicPr>
        <p:blipFill rotWithShape="1">
          <a:blip r:embed="rId2" cstate="screen">
            <a:alphaModFix amt="91000"/>
            <a:extLst>
              <a:ext uri="{28A0092B-C50C-407E-A947-70E740481C1C}">
                <a14:useLocalDpi xmlns:a14="http://schemas.microsoft.com/office/drawing/2010/main"/>
              </a:ext>
            </a:extLst>
          </a:blip>
          <a:srcRect/>
          <a:stretch/>
        </p:blipFill>
        <p:spPr>
          <a:xfrm>
            <a:off x="0" y="-4656"/>
            <a:ext cx="12192000" cy="6862655"/>
          </a:xfrm>
          <a:prstGeom prst="rect">
            <a:avLst/>
          </a:prstGeom>
        </p:spPr>
      </p:pic>
      <p:sp>
        <p:nvSpPr>
          <p:cNvPr id="5" name="Rectangle 4">
            <a:extLst>
              <a:ext uri="{FF2B5EF4-FFF2-40B4-BE49-F238E27FC236}">
                <a16:creationId xmlns:a16="http://schemas.microsoft.com/office/drawing/2014/main" id="{779C855E-7087-584A-BBB4-44CE2BD68C9E}"/>
              </a:ext>
            </a:extLst>
          </p:cNvPr>
          <p:cNvSpPr/>
          <p:nvPr userDrawn="1"/>
        </p:nvSpPr>
        <p:spPr>
          <a:xfrm rot="16200000">
            <a:off x="5794735" y="460734"/>
            <a:ext cx="6862654" cy="5931877"/>
          </a:xfrm>
          <a:prstGeom prst="rect">
            <a:avLst/>
          </a:prstGeom>
          <a:gradFill>
            <a:gsLst>
              <a:gs pos="0">
                <a:schemeClr val="accent1">
                  <a:lumMod val="0"/>
                  <a:alpha val="0"/>
                </a:schemeClr>
              </a:gs>
              <a:gs pos="100000">
                <a:schemeClr val="tx1">
                  <a:alpha val="22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232176CF-6197-E24E-A55D-6D42685C1556}"/>
              </a:ext>
            </a:extLst>
          </p:cNvPr>
          <p:cNvPicPr>
            <a:picLocks noChangeAspect="1"/>
          </p:cNvPicPr>
          <p:nvPr userDrawn="1"/>
        </p:nvPicPr>
        <p:blipFill rotWithShape="1">
          <a:blip r:embed="rId3" cstate="screen">
            <a:alphaModFix amt="60000"/>
            <a:extLst>
              <a:ext uri="{28A0092B-C50C-407E-A947-70E740481C1C}">
                <a14:useLocalDpi xmlns:a14="http://schemas.microsoft.com/office/drawing/2010/main"/>
              </a:ext>
            </a:extLst>
          </a:blip>
          <a:srcRect l="2082" t="3803" r="2134" b="12930"/>
          <a:stretch/>
        </p:blipFill>
        <p:spPr>
          <a:xfrm>
            <a:off x="0" y="-4657"/>
            <a:ext cx="12192000" cy="6857999"/>
          </a:xfrm>
          <a:prstGeom prst="rect">
            <a:avLst/>
          </a:prstGeom>
        </p:spPr>
      </p:pic>
      <p:sp>
        <p:nvSpPr>
          <p:cNvPr id="14" name="Subtitle 2">
            <a:extLst>
              <a:ext uri="{FF2B5EF4-FFF2-40B4-BE49-F238E27FC236}">
                <a16:creationId xmlns:a16="http://schemas.microsoft.com/office/drawing/2014/main" id="{764D7468-B6ED-8B46-A799-873C6CBB00EF}"/>
              </a:ext>
            </a:extLst>
          </p:cNvPr>
          <p:cNvSpPr txBox="1">
            <a:spLocks/>
          </p:cNvSpPr>
          <p:nvPr userDrawn="1"/>
        </p:nvSpPr>
        <p:spPr bwMode="auto">
          <a:xfrm>
            <a:off x="5016500" y="1952625"/>
            <a:ext cx="6307138" cy="741363"/>
          </a:xfrm>
          <a:prstGeom prst="rect">
            <a:avLst/>
          </a:prstGeom>
          <a:noFill/>
          <a:ln>
            <a:noFill/>
          </a:ln>
        </p:spPr>
        <p:txBody>
          <a:bodyPr lIns="0" tIns="0" rIns="0" bIns="0"/>
          <a:lstStyle>
            <a:lvl1pPr marL="342900" indent="-342900">
              <a:defRPr>
                <a:solidFill>
                  <a:schemeClr val="tx1"/>
                </a:solidFill>
                <a:latin typeface="Calibri" charset="0"/>
                <a:ea typeface="ＭＳ Ｐゴシック" charset="0"/>
                <a:cs typeface="ＭＳ Ｐゴシック" charset="0"/>
              </a:defRPr>
            </a:lvl1pPr>
            <a:lvl2pPr>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pPr lvl="1" algn="r" eaLnBrk="1" hangingPunct="1">
              <a:lnSpc>
                <a:spcPct val="104000"/>
              </a:lnSpc>
              <a:buFont typeface="Arial" charset="0"/>
              <a:buNone/>
              <a:defRPr/>
            </a:pPr>
            <a:endParaRPr lang="en-GB" sz="1600">
              <a:solidFill>
                <a:schemeClr val="bg1"/>
              </a:solidFill>
              <a:cs typeface="ＭＳ Ｐゴシック" charset="0"/>
            </a:endParaRPr>
          </a:p>
        </p:txBody>
      </p:sp>
      <p:pic>
        <p:nvPicPr>
          <p:cNvPr id="15" name="Picture 16">
            <a:extLst>
              <a:ext uri="{FF2B5EF4-FFF2-40B4-BE49-F238E27FC236}">
                <a16:creationId xmlns:a16="http://schemas.microsoft.com/office/drawing/2014/main" id="{4DC03BAF-E3DC-0046-A6AB-A500868A1DAB}"/>
              </a:ext>
            </a:extLst>
          </p:cNvPr>
          <p:cNvPicPr>
            <a:picLocks noChangeAspect="1" noChangeArrowheads="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982663" y="1173991"/>
            <a:ext cx="1677366" cy="513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 Placeholder 28">
            <a:extLst>
              <a:ext uri="{FF2B5EF4-FFF2-40B4-BE49-F238E27FC236}">
                <a16:creationId xmlns:a16="http://schemas.microsoft.com/office/drawing/2014/main" id="{CBA493B4-A47A-AF4F-8961-DFC7E525A748}"/>
              </a:ext>
            </a:extLst>
          </p:cNvPr>
          <p:cNvSpPr>
            <a:spLocks noGrp="1"/>
          </p:cNvSpPr>
          <p:nvPr>
            <p:ph type="body" sz="quarter" idx="12" hasCustomPrompt="1"/>
          </p:nvPr>
        </p:nvSpPr>
        <p:spPr>
          <a:xfrm>
            <a:off x="6941131" y="5770761"/>
            <a:ext cx="4264272" cy="295077"/>
          </a:xfrm>
        </p:spPr>
        <p:txBody>
          <a:bodyPr anchor="t"/>
          <a:lstStyle>
            <a:lvl1pPr marL="0" indent="0" algn="r">
              <a:spcAft>
                <a:spcPts val="600"/>
              </a:spcAft>
              <a:buFontTx/>
              <a:buNone/>
              <a:defRPr sz="2000">
                <a:solidFill>
                  <a:schemeClr val="bg1"/>
                </a:solidFill>
              </a:defRPr>
            </a:lvl1pPr>
          </a:lstStyle>
          <a:p>
            <a:pPr lvl="0"/>
            <a:r>
              <a:rPr lang="en-US" dirty="0"/>
              <a:t>Author Name</a:t>
            </a:r>
          </a:p>
        </p:txBody>
      </p:sp>
      <p:sp>
        <p:nvSpPr>
          <p:cNvPr id="17" name="Text Placeholder 28">
            <a:extLst>
              <a:ext uri="{FF2B5EF4-FFF2-40B4-BE49-F238E27FC236}">
                <a16:creationId xmlns:a16="http://schemas.microsoft.com/office/drawing/2014/main" id="{CE333105-CFBC-7646-89A1-C700547214C0}"/>
              </a:ext>
            </a:extLst>
          </p:cNvPr>
          <p:cNvSpPr>
            <a:spLocks noGrp="1"/>
          </p:cNvSpPr>
          <p:nvPr>
            <p:ph type="body" sz="quarter" idx="13" hasCustomPrompt="1"/>
          </p:nvPr>
        </p:nvSpPr>
        <p:spPr>
          <a:xfrm>
            <a:off x="6941131" y="6080641"/>
            <a:ext cx="4264272" cy="301109"/>
          </a:xfrm>
        </p:spPr>
        <p:txBody>
          <a:bodyPr anchor="t"/>
          <a:lstStyle>
            <a:lvl1pPr marL="0" indent="0" algn="r">
              <a:spcAft>
                <a:spcPts val="600"/>
              </a:spcAft>
              <a:buFontTx/>
              <a:buNone/>
              <a:defRPr sz="2000">
                <a:solidFill>
                  <a:schemeClr val="bg1"/>
                </a:solidFill>
              </a:defRPr>
            </a:lvl1pPr>
          </a:lstStyle>
          <a:p>
            <a:pPr lvl="0"/>
            <a:r>
              <a:rPr lang="en-US" dirty="0"/>
              <a:t>Date</a:t>
            </a:r>
          </a:p>
        </p:txBody>
      </p:sp>
      <p:sp>
        <p:nvSpPr>
          <p:cNvPr id="19" name="Text Placeholder 3">
            <a:extLst>
              <a:ext uri="{FF2B5EF4-FFF2-40B4-BE49-F238E27FC236}">
                <a16:creationId xmlns:a16="http://schemas.microsoft.com/office/drawing/2014/main" id="{767D5806-7916-AE44-A8CA-0060927C5E56}"/>
              </a:ext>
            </a:extLst>
          </p:cNvPr>
          <p:cNvSpPr>
            <a:spLocks noGrp="1"/>
          </p:cNvSpPr>
          <p:nvPr>
            <p:ph type="body" sz="quarter" idx="14"/>
          </p:nvPr>
        </p:nvSpPr>
        <p:spPr>
          <a:xfrm>
            <a:off x="5016499" y="788740"/>
            <a:ext cx="6192839" cy="289871"/>
          </a:xfrm>
        </p:spPr>
        <p:txBody>
          <a:bodyPr/>
          <a:lstStyle>
            <a:lvl1pPr marL="0" indent="0" algn="r">
              <a:buNone/>
              <a:defRPr sz="2400" baseline="0">
                <a:solidFill>
                  <a:schemeClr val="bg1"/>
                </a:solidFill>
              </a:defRPr>
            </a:lvl1pPr>
          </a:lstStyle>
          <a:p>
            <a:pPr lvl="0"/>
            <a:r>
              <a:rPr lang="en-US"/>
              <a:t>Click to edit Master text styles</a:t>
            </a:r>
          </a:p>
        </p:txBody>
      </p:sp>
      <p:sp>
        <p:nvSpPr>
          <p:cNvPr id="12" name="Title 1">
            <a:extLst>
              <a:ext uri="{FF2B5EF4-FFF2-40B4-BE49-F238E27FC236}">
                <a16:creationId xmlns:a16="http://schemas.microsoft.com/office/drawing/2014/main" id="{6964FB5B-BAC3-AC46-8166-1B8CCBE24973}"/>
              </a:ext>
            </a:extLst>
          </p:cNvPr>
          <p:cNvSpPr>
            <a:spLocks noGrp="1"/>
          </p:cNvSpPr>
          <p:nvPr>
            <p:ph type="title" hasCustomPrompt="1"/>
          </p:nvPr>
        </p:nvSpPr>
        <p:spPr>
          <a:xfrm>
            <a:off x="5016499" y="1207042"/>
            <a:ext cx="6192840" cy="2574186"/>
          </a:xfrm>
        </p:spPr>
        <p:txBody>
          <a:bodyPr anchor="t" anchorCtr="0"/>
          <a:lstStyle>
            <a:lvl1pPr algn="r">
              <a:lnSpc>
                <a:spcPct val="85000"/>
              </a:lnSpc>
              <a:defRPr sz="5000" b="0" spc="-100" baseline="0">
                <a:solidFill>
                  <a:schemeClr val="bg1"/>
                </a:solidFill>
              </a:defRPr>
            </a:lvl1pPr>
          </a:lstStyle>
          <a:p>
            <a:r>
              <a:rPr lang="en-US" dirty="0"/>
              <a:t>Click to Edit </a:t>
            </a:r>
            <a:br>
              <a:rPr lang="en-US" dirty="0"/>
            </a:br>
            <a:r>
              <a:rPr lang="en-US" dirty="0"/>
              <a:t>Master Title Style</a:t>
            </a:r>
            <a:br>
              <a:rPr lang="en-US" dirty="0"/>
            </a:br>
            <a:r>
              <a:rPr lang="en-US" dirty="0"/>
              <a:t>Line 3</a:t>
            </a:r>
            <a:br>
              <a:rPr lang="en-US" dirty="0"/>
            </a:br>
            <a:r>
              <a:rPr lang="en-US" dirty="0"/>
              <a:t>Line 4</a:t>
            </a:r>
          </a:p>
        </p:txBody>
      </p:sp>
      <p:sp>
        <p:nvSpPr>
          <p:cNvPr id="21" name="Subtitle 2">
            <a:extLst>
              <a:ext uri="{FF2B5EF4-FFF2-40B4-BE49-F238E27FC236}">
                <a16:creationId xmlns:a16="http://schemas.microsoft.com/office/drawing/2014/main" id="{28C4AE80-A942-A94D-9D03-1C89C28629F0}"/>
              </a:ext>
            </a:extLst>
          </p:cNvPr>
          <p:cNvSpPr>
            <a:spLocks noGrp="1"/>
          </p:cNvSpPr>
          <p:nvPr>
            <p:ph type="subTitle" idx="1"/>
          </p:nvPr>
        </p:nvSpPr>
        <p:spPr>
          <a:xfrm>
            <a:off x="5016498" y="3973626"/>
            <a:ext cx="6192840" cy="702444"/>
          </a:xfrm>
        </p:spPr>
        <p:txBody>
          <a:bodyPr/>
          <a:lstStyle>
            <a:lvl1pPr marL="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2400">
                <a:solidFill>
                  <a:schemeClr val="bg1"/>
                </a:solidFill>
              </a:defRPr>
            </a:lvl1pPr>
            <a:lvl2pPr marL="45720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1600">
                <a:solidFill>
                  <a:schemeClr val="tx1">
                    <a:lumMod val="50000"/>
                    <a:lumOff val="50000"/>
                  </a:schemeClr>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a:t>Click to edit Master subtitle style</a:t>
            </a:r>
            <a:endParaRPr lang="en-GB" dirty="0"/>
          </a:p>
        </p:txBody>
      </p:sp>
      <p:sp>
        <p:nvSpPr>
          <p:cNvPr id="18" name="TextBox 20">
            <a:extLst>
              <a:ext uri="{FF2B5EF4-FFF2-40B4-BE49-F238E27FC236}">
                <a16:creationId xmlns:a16="http://schemas.microsoft.com/office/drawing/2014/main" id="{683A764A-AD34-5F44-8D31-1D002A3CBE3E}"/>
              </a:ext>
            </a:extLst>
          </p:cNvPr>
          <p:cNvSpPr txBox="1">
            <a:spLocks noChangeArrowheads="1"/>
          </p:cNvSpPr>
          <p:nvPr userDrawn="1"/>
        </p:nvSpPr>
        <p:spPr bwMode="auto">
          <a:xfrm>
            <a:off x="982662" y="6413179"/>
            <a:ext cx="4636741" cy="138499"/>
          </a:xfrm>
          <a:prstGeom prst="rect">
            <a:avLst/>
          </a:prstGeom>
          <a:noFill/>
          <a:ln>
            <a:noFill/>
          </a:ln>
        </p:spPr>
        <p:txBody>
          <a:bodyPr wrap="square" lIns="0" tIns="0" rIns="0" bIns="0"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l" eaLnBrk="1" hangingPunct="1">
              <a:lnSpc>
                <a:spcPct val="90000"/>
              </a:lnSpc>
              <a:spcAft>
                <a:spcPts val="600"/>
              </a:spcAft>
              <a:buFont typeface="Arial" charset="0"/>
              <a:buNone/>
              <a:defRPr/>
            </a:pPr>
            <a:r>
              <a:rPr lang="en-GB" altLang="en-US" sz="1000" dirty="0">
                <a:solidFill>
                  <a:schemeClr val="bg2"/>
                </a:solidFill>
              </a:rPr>
              <a:t>© 2019 Arm Limited</a:t>
            </a:r>
            <a:endParaRPr lang="en-US" altLang="en-US" sz="1000" dirty="0">
              <a:solidFill>
                <a:schemeClr val="bg2"/>
              </a:solidFill>
            </a:endParaRPr>
          </a:p>
        </p:txBody>
      </p:sp>
    </p:spTree>
    <p:extLst>
      <p:ext uri="{BB962C8B-B14F-4D97-AF65-F5344CB8AC3E}">
        <p14:creationId xmlns:p14="http://schemas.microsoft.com/office/powerpoint/2010/main" val="5966881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16_Section Divider slide">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8A827D4-DAD6-A14B-B977-75B840581C6B}"/>
              </a:ext>
            </a:extLst>
          </p:cNvPr>
          <p:cNvPicPr>
            <a:picLocks noChangeAspect="1"/>
          </p:cNvPicPr>
          <p:nvPr userDrawn="1"/>
        </p:nvPicPr>
        <p:blipFill rotWithShape="1">
          <a:blip r:embed="rId2" cstate="screen">
            <a:alphaModFix amt="93000"/>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5" name="Rectangle 4">
            <a:extLst>
              <a:ext uri="{FF2B5EF4-FFF2-40B4-BE49-F238E27FC236}">
                <a16:creationId xmlns:a16="http://schemas.microsoft.com/office/drawing/2014/main" id="{779C855E-7087-584A-BBB4-44CE2BD68C9E}"/>
              </a:ext>
            </a:extLst>
          </p:cNvPr>
          <p:cNvSpPr/>
          <p:nvPr userDrawn="1"/>
        </p:nvSpPr>
        <p:spPr>
          <a:xfrm rot="16200000">
            <a:off x="5794735" y="460734"/>
            <a:ext cx="6862654" cy="5931877"/>
          </a:xfrm>
          <a:prstGeom prst="rect">
            <a:avLst/>
          </a:prstGeom>
          <a:gradFill>
            <a:gsLst>
              <a:gs pos="0">
                <a:schemeClr val="accent1">
                  <a:lumMod val="0"/>
                  <a:alpha val="0"/>
                </a:schemeClr>
              </a:gs>
              <a:gs pos="100000">
                <a:schemeClr val="tx1">
                  <a:alpha val="22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232176CF-6197-E24E-A55D-6D42685C1556}"/>
              </a:ext>
            </a:extLst>
          </p:cNvPr>
          <p:cNvPicPr>
            <a:picLocks noChangeAspect="1"/>
          </p:cNvPicPr>
          <p:nvPr userDrawn="1"/>
        </p:nvPicPr>
        <p:blipFill rotWithShape="1">
          <a:blip r:embed="rId3" cstate="screen">
            <a:alphaModFix amt="60000"/>
            <a:extLst>
              <a:ext uri="{28A0092B-C50C-407E-A947-70E740481C1C}">
                <a14:useLocalDpi xmlns:a14="http://schemas.microsoft.com/office/drawing/2010/main"/>
              </a:ext>
            </a:extLst>
          </a:blip>
          <a:srcRect l="2082" t="3803" r="2134" b="12930"/>
          <a:stretch/>
        </p:blipFill>
        <p:spPr>
          <a:xfrm>
            <a:off x="0" y="-4655"/>
            <a:ext cx="12192000" cy="6857999"/>
          </a:xfrm>
          <a:prstGeom prst="rect">
            <a:avLst/>
          </a:prstGeom>
        </p:spPr>
      </p:pic>
      <p:pic>
        <p:nvPicPr>
          <p:cNvPr id="15" name="Picture 16">
            <a:extLst>
              <a:ext uri="{FF2B5EF4-FFF2-40B4-BE49-F238E27FC236}">
                <a16:creationId xmlns:a16="http://schemas.microsoft.com/office/drawing/2014/main" id="{4DC03BAF-E3DC-0046-A6AB-A500868A1DAB}"/>
              </a:ext>
            </a:extLst>
          </p:cNvPr>
          <p:cNvPicPr>
            <a:picLocks noChangeAspect="1" noChangeArrowheads="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982663" y="1173991"/>
            <a:ext cx="1677366" cy="513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 Placeholder 28">
            <a:extLst>
              <a:ext uri="{FF2B5EF4-FFF2-40B4-BE49-F238E27FC236}">
                <a16:creationId xmlns:a16="http://schemas.microsoft.com/office/drawing/2014/main" id="{CBA493B4-A47A-AF4F-8961-DFC7E525A748}"/>
              </a:ext>
            </a:extLst>
          </p:cNvPr>
          <p:cNvSpPr>
            <a:spLocks noGrp="1"/>
          </p:cNvSpPr>
          <p:nvPr>
            <p:ph type="body" sz="quarter" idx="12" hasCustomPrompt="1"/>
          </p:nvPr>
        </p:nvSpPr>
        <p:spPr>
          <a:xfrm>
            <a:off x="6941131" y="5770761"/>
            <a:ext cx="4264272" cy="295077"/>
          </a:xfrm>
        </p:spPr>
        <p:txBody>
          <a:bodyPr anchor="t"/>
          <a:lstStyle>
            <a:lvl1pPr marL="0" indent="0" algn="r">
              <a:spcAft>
                <a:spcPts val="600"/>
              </a:spcAft>
              <a:buFontTx/>
              <a:buNone/>
              <a:defRPr sz="2000">
                <a:solidFill>
                  <a:schemeClr val="bg1"/>
                </a:solidFill>
              </a:defRPr>
            </a:lvl1pPr>
          </a:lstStyle>
          <a:p>
            <a:pPr lvl="0"/>
            <a:r>
              <a:rPr lang="en-US" dirty="0"/>
              <a:t>Author Name</a:t>
            </a:r>
          </a:p>
        </p:txBody>
      </p:sp>
      <p:sp>
        <p:nvSpPr>
          <p:cNvPr id="17" name="Text Placeholder 28">
            <a:extLst>
              <a:ext uri="{FF2B5EF4-FFF2-40B4-BE49-F238E27FC236}">
                <a16:creationId xmlns:a16="http://schemas.microsoft.com/office/drawing/2014/main" id="{CE333105-CFBC-7646-89A1-C700547214C0}"/>
              </a:ext>
            </a:extLst>
          </p:cNvPr>
          <p:cNvSpPr>
            <a:spLocks noGrp="1"/>
          </p:cNvSpPr>
          <p:nvPr>
            <p:ph type="body" sz="quarter" idx="13" hasCustomPrompt="1"/>
          </p:nvPr>
        </p:nvSpPr>
        <p:spPr>
          <a:xfrm>
            <a:off x="6941131" y="6080641"/>
            <a:ext cx="4264272" cy="301109"/>
          </a:xfrm>
        </p:spPr>
        <p:txBody>
          <a:bodyPr anchor="t"/>
          <a:lstStyle>
            <a:lvl1pPr marL="0" indent="0" algn="r">
              <a:spcAft>
                <a:spcPts val="600"/>
              </a:spcAft>
              <a:buFontTx/>
              <a:buNone/>
              <a:defRPr sz="2000">
                <a:solidFill>
                  <a:schemeClr val="bg1"/>
                </a:solidFill>
              </a:defRPr>
            </a:lvl1pPr>
          </a:lstStyle>
          <a:p>
            <a:pPr lvl="0"/>
            <a:r>
              <a:rPr lang="en-US" dirty="0"/>
              <a:t>Date</a:t>
            </a:r>
          </a:p>
        </p:txBody>
      </p:sp>
      <p:sp>
        <p:nvSpPr>
          <p:cNvPr id="19" name="Text Placeholder 3">
            <a:extLst>
              <a:ext uri="{FF2B5EF4-FFF2-40B4-BE49-F238E27FC236}">
                <a16:creationId xmlns:a16="http://schemas.microsoft.com/office/drawing/2014/main" id="{767D5806-7916-AE44-A8CA-0060927C5E56}"/>
              </a:ext>
            </a:extLst>
          </p:cNvPr>
          <p:cNvSpPr>
            <a:spLocks noGrp="1"/>
          </p:cNvSpPr>
          <p:nvPr>
            <p:ph type="body" sz="quarter" idx="14"/>
          </p:nvPr>
        </p:nvSpPr>
        <p:spPr>
          <a:xfrm>
            <a:off x="5016499" y="788740"/>
            <a:ext cx="6192840" cy="289871"/>
          </a:xfrm>
        </p:spPr>
        <p:txBody>
          <a:bodyPr/>
          <a:lstStyle>
            <a:lvl1pPr marL="0" indent="0" algn="r">
              <a:buNone/>
              <a:defRPr sz="2400" baseline="0">
                <a:solidFill>
                  <a:schemeClr val="bg1"/>
                </a:solidFill>
              </a:defRPr>
            </a:lvl1pPr>
          </a:lstStyle>
          <a:p>
            <a:pPr lvl="0"/>
            <a:r>
              <a:rPr lang="en-US"/>
              <a:t>Click to edit Master text styles</a:t>
            </a:r>
          </a:p>
        </p:txBody>
      </p:sp>
      <p:sp>
        <p:nvSpPr>
          <p:cNvPr id="12" name="Title 1">
            <a:extLst>
              <a:ext uri="{FF2B5EF4-FFF2-40B4-BE49-F238E27FC236}">
                <a16:creationId xmlns:a16="http://schemas.microsoft.com/office/drawing/2014/main" id="{4FC9BE8F-3B53-B24B-8202-E7DDC587BFB7}"/>
              </a:ext>
            </a:extLst>
          </p:cNvPr>
          <p:cNvSpPr>
            <a:spLocks noGrp="1"/>
          </p:cNvSpPr>
          <p:nvPr>
            <p:ph type="title" hasCustomPrompt="1"/>
          </p:nvPr>
        </p:nvSpPr>
        <p:spPr>
          <a:xfrm>
            <a:off x="5016499" y="1207042"/>
            <a:ext cx="6192840" cy="2574186"/>
          </a:xfrm>
        </p:spPr>
        <p:txBody>
          <a:bodyPr anchor="t" anchorCtr="0"/>
          <a:lstStyle>
            <a:lvl1pPr algn="r">
              <a:lnSpc>
                <a:spcPct val="85000"/>
              </a:lnSpc>
              <a:defRPr sz="5000" b="0" spc="-100" baseline="0">
                <a:solidFill>
                  <a:schemeClr val="bg1"/>
                </a:solidFill>
              </a:defRPr>
            </a:lvl1pPr>
          </a:lstStyle>
          <a:p>
            <a:r>
              <a:rPr lang="en-US" dirty="0"/>
              <a:t>Click to Edit </a:t>
            </a:r>
            <a:br>
              <a:rPr lang="en-US" dirty="0"/>
            </a:br>
            <a:r>
              <a:rPr lang="en-US" dirty="0"/>
              <a:t>Master Title Style</a:t>
            </a:r>
            <a:br>
              <a:rPr lang="en-US" dirty="0"/>
            </a:br>
            <a:r>
              <a:rPr lang="en-US" dirty="0"/>
              <a:t>Line 3</a:t>
            </a:r>
            <a:br>
              <a:rPr lang="en-US" dirty="0"/>
            </a:br>
            <a:r>
              <a:rPr lang="en-US" dirty="0"/>
              <a:t>Line 4</a:t>
            </a:r>
          </a:p>
        </p:txBody>
      </p:sp>
      <p:sp>
        <p:nvSpPr>
          <p:cNvPr id="21" name="Subtitle 2">
            <a:extLst>
              <a:ext uri="{FF2B5EF4-FFF2-40B4-BE49-F238E27FC236}">
                <a16:creationId xmlns:a16="http://schemas.microsoft.com/office/drawing/2014/main" id="{67B2024A-A0B8-5D48-B2AD-E9A66CF104D9}"/>
              </a:ext>
            </a:extLst>
          </p:cNvPr>
          <p:cNvSpPr>
            <a:spLocks noGrp="1"/>
          </p:cNvSpPr>
          <p:nvPr>
            <p:ph type="subTitle" idx="1"/>
          </p:nvPr>
        </p:nvSpPr>
        <p:spPr>
          <a:xfrm>
            <a:off x="5016498" y="3973626"/>
            <a:ext cx="6192840" cy="702444"/>
          </a:xfrm>
        </p:spPr>
        <p:txBody>
          <a:bodyPr/>
          <a:lstStyle>
            <a:lvl1pPr marL="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2400">
                <a:solidFill>
                  <a:schemeClr val="bg1"/>
                </a:solidFill>
              </a:defRPr>
            </a:lvl1pPr>
            <a:lvl2pPr marL="45720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1600">
                <a:solidFill>
                  <a:schemeClr val="tx1">
                    <a:lumMod val="50000"/>
                    <a:lumOff val="50000"/>
                  </a:schemeClr>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a:t>Click to edit Master subtitle style</a:t>
            </a:r>
            <a:endParaRPr lang="en-GB" dirty="0"/>
          </a:p>
        </p:txBody>
      </p:sp>
      <p:sp>
        <p:nvSpPr>
          <p:cNvPr id="11" name="TextBox 20">
            <a:extLst>
              <a:ext uri="{FF2B5EF4-FFF2-40B4-BE49-F238E27FC236}">
                <a16:creationId xmlns:a16="http://schemas.microsoft.com/office/drawing/2014/main" id="{4A95A0A0-8486-7044-92CE-73B2117A56C6}"/>
              </a:ext>
            </a:extLst>
          </p:cNvPr>
          <p:cNvSpPr txBox="1">
            <a:spLocks noChangeArrowheads="1"/>
          </p:cNvSpPr>
          <p:nvPr userDrawn="1"/>
        </p:nvSpPr>
        <p:spPr bwMode="auto">
          <a:xfrm>
            <a:off x="982662" y="6413179"/>
            <a:ext cx="4636741" cy="138499"/>
          </a:xfrm>
          <a:prstGeom prst="rect">
            <a:avLst/>
          </a:prstGeom>
          <a:noFill/>
          <a:ln>
            <a:noFill/>
          </a:ln>
        </p:spPr>
        <p:txBody>
          <a:bodyPr wrap="square" lIns="0" tIns="0" rIns="0" bIns="0"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l" eaLnBrk="1" hangingPunct="1">
              <a:lnSpc>
                <a:spcPct val="90000"/>
              </a:lnSpc>
              <a:spcAft>
                <a:spcPts val="600"/>
              </a:spcAft>
              <a:buFont typeface="Arial" charset="0"/>
              <a:buNone/>
              <a:defRPr/>
            </a:pPr>
            <a:r>
              <a:rPr lang="en-GB" altLang="en-US" sz="1000" dirty="0">
                <a:solidFill>
                  <a:schemeClr val="bg2"/>
                </a:solidFill>
              </a:rPr>
              <a:t>© 2019 Arm Limited</a:t>
            </a:r>
            <a:endParaRPr lang="en-US" altLang="en-US" sz="1000" dirty="0">
              <a:solidFill>
                <a:schemeClr val="bg2"/>
              </a:solidFill>
            </a:endParaRPr>
          </a:p>
        </p:txBody>
      </p:sp>
    </p:spTree>
    <p:extLst>
      <p:ext uri="{BB962C8B-B14F-4D97-AF65-F5344CB8AC3E}">
        <p14:creationId xmlns:p14="http://schemas.microsoft.com/office/powerpoint/2010/main" val="13040962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18_Section Divider slide">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2F56BAD-390B-1E42-966F-903A26340556}"/>
              </a:ext>
            </a:extLst>
          </p:cNvPr>
          <p:cNvPicPr>
            <a:picLocks noChangeAspect="1"/>
          </p:cNvPicPr>
          <p:nvPr userDrawn="1"/>
        </p:nvPicPr>
        <p:blipFill rotWithShape="1">
          <a:blip r:embed="rId2" cstate="screen">
            <a:alphaModFix amt="90000"/>
            <a:extLst>
              <a:ext uri="{28A0092B-C50C-407E-A947-70E740481C1C}">
                <a14:useLocalDpi xmlns:a14="http://schemas.microsoft.com/office/drawing/2010/main"/>
              </a:ext>
            </a:extLst>
          </a:blip>
          <a:srcRect/>
          <a:stretch/>
        </p:blipFill>
        <p:spPr>
          <a:xfrm>
            <a:off x="-2417" y="-4655"/>
            <a:ext cx="12194417" cy="6862655"/>
          </a:xfrm>
          <a:prstGeom prst="rect">
            <a:avLst/>
          </a:prstGeom>
        </p:spPr>
      </p:pic>
      <p:sp>
        <p:nvSpPr>
          <p:cNvPr id="5" name="Rectangle 4">
            <a:extLst>
              <a:ext uri="{FF2B5EF4-FFF2-40B4-BE49-F238E27FC236}">
                <a16:creationId xmlns:a16="http://schemas.microsoft.com/office/drawing/2014/main" id="{779C855E-7087-584A-BBB4-44CE2BD68C9E}"/>
              </a:ext>
            </a:extLst>
          </p:cNvPr>
          <p:cNvSpPr/>
          <p:nvPr userDrawn="1"/>
        </p:nvSpPr>
        <p:spPr>
          <a:xfrm rot="16200000">
            <a:off x="4754732" y="-579271"/>
            <a:ext cx="6862654" cy="8011886"/>
          </a:xfrm>
          <a:prstGeom prst="rect">
            <a:avLst/>
          </a:prstGeom>
          <a:gradFill>
            <a:gsLst>
              <a:gs pos="0">
                <a:schemeClr val="accent1">
                  <a:lumMod val="0"/>
                  <a:alpha val="0"/>
                </a:schemeClr>
              </a:gs>
              <a:gs pos="100000">
                <a:schemeClr val="tx1">
                  <a:alpha val="22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232176CF-6197-E24E-A55D-6D42685C1556}"/>
              </a:ext>
            </a:extLst>
          </p:cNvPr>
          <p:cNvPicPr>
            <a:picLocks noChangeAspect="1"/>
          </p:cNvPicPr>
          <p:nvPr userDrawn="1"/>
        </p:nvPicPr>
        <p:blipFill rotWithShape="1">
          <a:blip r:embed="rId3" cstate="screen">
            <a:alphaModFix amt="60000"/>
            <a:extLst>
              <a:ext uri="{28A0092B-C50C-407E-A947-70E740481C1C}">
                <a14:useLocalDpi xmlns:a14="http://schemas.microsoft.com/office/drawing/2010/main"/>
              </a:ext>
            </a:extLst>
          </a:blip>
          <a:srcRect l="2082" t="3803" r="2134" b="12930"/>
          <a:stretch/>
        </p:blipFill>
        <p:spPr>
          <a:xfrm>
            <a:off x="0" y="-4657"/>
            <a:ext cx="12192000" cy="6857999"/>
          </a:xfrm>
          <a:prstGeom prst="rect">
            <a:avLst/>
          </a:prstGeom>
        </p:spPr>
      </p:pic>
      <p:sp>
        <p:nvSpPr>
          <p:cNvPr id="14" name="Subtitle 2">
            <a:extLst>
              <a:ext uri="{FF2B5EF4-FFF2-40B4-BE49-F238E27FC236}">
                <a16:creationId xmlns:a16="http://schemas.microsoft.com/office/drawing/2014/main" id="{764D7468-B6ED-8B46-A799-873C6CBB00EF}"/>
              </a:ext>
            </a:extLst>
          </p:cNvPr>
          <p:cNvSpPr txBox="1">
            <a:spLocks/>
          </p:cNvSpPr>
          <p:nvPr userDrawn="1"/>
        </p:nvSpPr>
        <p:spPr bwMode="auto">
          <a:xfrm>
            <a:off x="5016500" y="1952625"/>
            <a:ext cx="6307138" cy="741363"/>
          </a:xfrm>
          <a:prstGeom prst="rect">
            <a:avLst/>
          </a:prstGeom>
          <a:noFill/>
          <a:ln>
            <a:noFill/>
          </a:ln>
        </p:spPr>
        <p:txBody>
          <a:bodyPr lIns="0" tIns="0" rIns="0" bIns="0"/>
          <a:lstStyle>
            <a:lvl1pPr marL="342900" indent="-342900">
              <a:defRPr>
                <a:solidFill>
                  <a:schemeClr val="tx1"/>
                </a:solidFill>
                <a:latin typeface="Calibri" charset="0"/>
                <a:ea typeface="ＭＳ Ｐゴシック" charset="0"/>
                <a:cs typeface="ＭＳ Ｐゴシック" charset="0"/>
              </a:defRPr>
            </a:lvl1pPr>
            <a:lvl2pPr>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pPr lvl="1" algn="r" eaLnBrk="1" hangingPunct="1">
              <a:lnSpc>
                <a:spcPct val="104000"/>
              </a:lnSpc>
              <a:buFont typeface="Arial" charset="0"/>
              <a:buNone/>
              <a:defRPr/>
            </a:pPr>
            <a:endParaRPr lang="en-GB" sz="1600">
              <a:solidFill>
                <a:schemeClr val="bg1"/>
              </a:solidFill>
              <a:cs typeface="ＭＳ Ｐゴシック" charset="0"/>
            </a:endParaRPr>
          </a:p>
        </p:txBody>
      </p:sp>
      <p:pic>
        <p:nvPicPr>
          <p:cNvPr id="15" name="Picture 16">
            <a:extLst>
              <a:ext uri="{FF2B5EF4-FFF2-40B4-BE49-F238E27FC236}">
                <a16:creationId xmlns:a16="http://schemas.microsoft.com/office/drawing/2014/main" id="{4DC03BAF-E3DC-0046-A6AB-A500868A1DAB}"/>
              </a:ext>
            </a:extLst>
          </p:cNvPr>
          <p:cNvPicPr>
            <a:picLocks noChangeAspect="1" noChangeArrowheads="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982663" y="1173991"/>
            <a:ext cx="1677366" cy="513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 Placeholder 28">
            <a:extLst>
              <a:ext uri="{FF2B5EF4-FFF2-40B4-BE49-F238E27FC236}">
                <a16:creationId xmlns:a16="http://schemas.microsoft.com/office/drawing/2014/main" id="{CBA493B4-A47A-AF4F-8961-DFC7E525A748}"/>
              </a:ext>
            </a:extLst>
          </p:cNvPr>
          <p:cNvSpPr>
            <a:spLocks noGrp="1"/>
          </p:cNvSpPr>
          <p:nvPr>
            <p:ph type="body" sz="quarter" idx="12" hasCustomPrompt="1"/>
          </p:nvPr>
        </p:nvSpPr>
        <p:spPr>
          <a:xfrm>
            <a:off x="6941131" y="5770761"/>
            <a:ext cx="4264272" cy="295077"/>
          </a:xfrm>
        </p:spPr>
        <p:txBody>
          <a:bodyPr anchor="t"/>
          <a:lstStyle>
            <a:lvl1pPr marL="0" indent="0" algn="r">
              <a:spcAft>
                <a:spcPts val="600"/>
              </a:spcAft>
              <a:buFontTx/>
              <a:buNone/>
              <a:defRPr sz="2000">
                <a:solidFill>
                  <a:schemeClr val="bg1"/>
                </a:solidFill>
              </a:defRPr>
            </a:lvl1pPr>
          </a:lstStyle>
          <a:p>
            <a:pPr lvl="0"/>
            <a:r>
              <a:rPr lang="en-US" dirty="0"/>
              <a:t>Author Name</a:t>
            </a:r>
          </a:p>
        </p:txBody>
      </p:sp>
      <p:sp>
        <p:nvSpPr>
          <p:cNvPr id="17" name="Text Placeholder 28">
            <a:extLst>
              <a:ext uri="{FF2B5EF4-FFF2-40B4-BE49-F238E27FC236}">
                <a16:creationId xmlns:a16="http://schemas.microsoft.com/office/drawing/2014/main" id="{CE333105-CFBC-7646-89A1-C700547214C0}"/>
              </a:ext>
            </a:extLst>
          </p:cNvPr>
          <p:cNvSpPr>
            <a:spLocks noGrp="1"/>
          </p:cNvSpPr>
          <p:nvPr>
            <p:ph type="body" sz="quarter" idx="13" hasCustomPrompt="1"/>
          </p:nvPr>
        </p:nvSpPr>
        <p:spPr>
          <a:xfrm>
            <a:off x="6941131" y="6080641"/>
            <a:ext cx="4264272" cy="301109"/>
          </a:xfrm>
        </p:spPr>
        <p:txBody>
          <a:bodyPr anchor="t"/>
          <a:lstStyle>
            <a:lvl1pPr marL="0" indent="0" algn="r">
              <a:spcAft>
                <a:spcPts val="600"/>
              </a:spcAft>
              <a:buFontTx/>
              <a:buNone/>
              <a:defRPr sz="2000">
                <a:solidFill>
                  <a:schemeClr val="bg1"/>
                </a:solidFill>
              </a:defRPr>
            </a:lvl1pPr>
          </a:lstStyle>
          <a:p>
            <a:pPr lvl="0"/>
            <a:r>
              <a:rPr lang="en-US" dirty="0"/>
              <a:t>Date</a:t>
            </a:r>
          </a:p>
        </p:txBody>
      </p:sp>
      <p:sp>
        <p:nvSpPr>
          <p:cNvPr id="19" name="Text Placeholder 3">
            <a:extLst>
              <a:ext uri="{FF2B5EF4-FFF2-40B4-BE49-F238E27FC236}">
                <a16:creationId xmlns:a16="http://schemas.microsoft.com/office/drawing/2014/main" id="{767D5806-7916-AE44-A8CA-0060927C5E56}"/>
              </a:ext>
            </a:extLst>
          </p:cNvPr>
          <p:cNvSpPr>
            <a:spLocks noGrp="1"/>
          </p:cNvSpPr>
          <p:nvPr>
            <p:ph type="body" sz="quarter" idx="14"/>
          </p:nvPr>
        </p:nvSpPr>
        <p:spPr>
          <a:xfrm>
            <a:off x="5016499" y="788740"/>
            <a:ext cx="6192839" cy="289871"/>
          </a:xfrm>
        </p:spPr>
        <p:txBody>
          <a:bodyPr/>
          <a:lstStyle>
            <a:lvl1pPr marL="0" indent="0" algn="r">
              <a:buNone/>
              <a:defRPr sz="2400" baseline="0">
                <a:solidFill>
                  <a:schemeClr val="bg1"/>
                </a:solidFill>
              </a:defRPr>
            </a:lvl1pPr>
          </a:lstStyle>
          <a:p>
            <a:pPr lvl="0"/>
            <a:r>
              <a:rPr lang="en-US"/>
              <a:t>Click to edit Master text styles</a:t>
            </a:r>
          </a:p>
        </p:txBody>
      </p:sp>
      <p:sp>
        <p:nvSpPr>
          <p:cNvPr id="12" name="Title 1">
            <a:extLst>
              <a:ext uri="{FF2B5EF4-FFF2-40B4-BE49-F238E27FC236}">
                <a16:creationId xmlns:a16="http://schemas.microsoft.com/office/drawing/2014/main" id="{0C60D2D7-6351-ED48-8D39-DF4D3B06FA58}"/>
              </a:ext>
            </a:extLst>
          </p:cNvPr>
          <p:cNvSpPr>
            <a:spLocks noGrp="1"/>
          </p:cNvSpPr>
          <p:nvPr>
            <p:ph type="title" hasCustomPrompt="1"/>
          </p:nvPr>
        </p:nvSpPr>
        <p:spPr>
          <a:xfrm>
            <a:off x="5016499" y="1207042"/>
            <a:ext cx="6192840" cy="2574186"/>
          </a:xfrm>
        </p:spPr>
        <p:txBody>
          <a:bodyPr anchor="t" anchorCtr="0"/>
          <a:lstStyle>
            <a:lvl1pPr algn="r">
              <a:lnSpc>
                <a:spcPct val="85000"/>
              </a:lnSpc>
              <a:defRPr sz="5000" b="0" spc="-100" baseline="0">
                <a:solidFill>
                  <a:schemeClr val="bg1"/>
                </a:solidFill>
              </a:defRPr>
            </a:lvl1pPr>
          </a:lstStyle>
          <a:p>
            <a:r>
              <a:rPr lang="en-US" dirty="0"/>
              <a:t>Click to Edit </a:t>
            </a:r>
            <a:br>
              <a:rPr lang="en-US" dirty="0"/>
            </a:br>
            <a:r>
              <a:rPr lang="en-US" dirty="0"/>
              <a:t>Master Title Style</a:t>
            </a:r>
            <a:br>
              <a:rPr lang="en-US" dirty="0"/>
            </a:br>
            <a:r>
              <a:rPr lang="en-US" dirty="0"/>
              <a:t>Line 3</a:t>
            </a:r>
            <a:br>
              <a:rPr lang="en-US" dirty="0"/>
            </a:br>
            <a:r>
              <a:rPr lang="en-US" dirty="0"/>
              <a:t>Line 4</a:t>
            </a:r>
          </a:p>
        </p:txBody>
      </p:sp>
      <p:sp>
        <p:nvSpPr>
          <p:cNvPr id="21" name="Subtitle 2">
            <a:extLst>
              <a:ext uri="{FF2B5EF4-FFF2-40B4-BE49-F238E27FC236}">
                <a16:creationId xmlns:a16="http://schemas.microsoft.com/office/drawing/2014/main" id="{EE0145AD-284C-9241-B886-C8320F3291EC}"/>
              </a:ext>
            </a:extLst>
          </p:cNvPr>
          <p:cNvSpPr>
            <a:spLocks noGrp="1"/>
          </p:cNvSpPr>
          <p:nvPr>
            <p:ph type="subTitle" idx="1"/>
          </p:nvPr>
        </p:nvSpPr>
        <p:spPr>
          <a:xfrm>
            <a:off x="5016498" y="3973626"/>
            <a:ext cx="6192840" cy="702444"/>
          </a:xfrm>
        </p:spPr>
        <p:txBody>
          <a:bodyPr/>
          <a:lstStyle>
            <a:lvl1pPr marL="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2400">
                <a:solidFill>
                  <a:schemeClr val="bg1"/>
                </a:solidFill>
              </a:defRPr>
            </a:lvl1pPr>
            <a:lvl2pPr marL="45720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1600">
                <a:solidFill>
                  <a:schemeClr val="tx1">
                    <a:lumMod val="50000"/>
                    <a:lumOff val="50000"/>
                  </a:schemeClr>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a:t>Click to edit Master subtitle style</a:t>
            </a:r>
            <a:endParaRPr lang="en-GB" dirty="0"/>
          </a:p>
        </p:txBody>
      </p:sp>
      <p:sp>
        <p:nvSpPr>
          <p:cNvPr id="18" name="TextBox 20">
            <a:extLst>
              <a:ext uri="{FF2B5EF4-FFF2-40B4-BE49-F238E27FC236}">
                <a16:creationId xmlns:a16="http://schemas.microsoft.com/office/drawing/2014/main" id="{DCF860B3-3479-8143-83A4-E9F53FBD3724}"/>
              </a:ext>
            </a:extLst>
          </p:cNvPr>
          <p:cNvSpPr txBox="1">
            <a:spLocks noChangeArrowheads="1"/>
          </p:cNvSpPr>
          <p:nvPr userDrawn="1"/>
        </p:nvSpPr>
        <p:spPr bwMode="auto">
          <a:xfrm>
            <a:off x="982662" y="6413179"/>
            <a:ext cx="4636741" cy="138499"/>
          </a:xfrm>
          <a:prstGeom prst="rect">
            <a:avLst/>
          </a:prstGeom>
          <a:noFill/>
          <a:ln>
            <a:noFill/>
          </a:ln>
        </p:spPr>
        <p:txBody>
          <a:bodyPr wrap="square" lIns="0" tIns="0" rIns="0" bIns="0"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l" eaLnBrk="1" hangingPunct="1">
              <a:lnSpc>
                <a:spcPct val="90000"/>
              </a:lnSpc>
              <a:spcAft>
                <a:spcPts val="600"/>
              </a:spcAft>
              <a:buFont typeface="Arial" charset="0"/>
              <a:buNone/>
              <a:defRPr/>
            </a:pPr>
            <a:r>
              <a:rPr lang="en-GB" altLang="en-US" sz="1000" dirty="0">
                <a:solidFill>
                  <a:schemeClr val="bg2"/>
                </a:solidFill>
              </a:rPr>
              <a:t>© 2019 Arm Limited</a:t>
            </a:r>
            <a:endParaRPr lang="en-US" altLang="en-US" sz="1000" dirty="0">
              <a:solidFill>
                <a:schemeClr val="bg2"/>
              </a:solidFill>
            </a:endParaRPr>
          </a:p>
        </p:txBody>
      </p:sp>
    </p:spTree>
    <p:extLst>
      <p:ext uri="{BB962C8B-B14F-4D97-AF65-F5344CB8AC3E}">
        <p14:creationId xmlns:p14="http://schemas.microsoft.com/office/powerpoint/2010/main" val="581505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17_Section Divider slide">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EAB8576-5C78-C743-9CEC-5B21D439D863}"/>
              </a:ext>
            </a:extLst>
          </p:cNvPr>
          <p:cNvPicPr>
            <a:picLocks noChangeAspect="1"/>
          </p:cNvPicPr>
          <p:nvPr userDrawn="1"/>
        </p:nvPicPr>
        <p:blipFill rotWithShape="1">
          <a:blip r:embed="rId2" cstate="screen">
            <a:alphaModFix amt="83000"/>
            <a:extLst>
              <a:ext uri="{28A0092B-C50C-407E-A947-70E740481C1C}">
                <a14:useLocalDpi xmlns:a14="http://schemas.microsoft.com/office/drawing/2010/main"/>
              </a:ext>
            </a:extLst>
          </a:blip>
          <a:srcRect/>
          <a:stretch/>
        </p:blipFill>
        <p:spPr>
          <a:xfrm>
            <a:off x="0" y="-1"/>
            <a:ext cx="12192000" cy="6858001"/>
          </a:xfrm>
          <a:prstGeom prst="rect">
            <a:avLst/>
          </a:prstGeom>
        </p:spPr>
      </p:pic>
      <p:sp>
        <p:nvSpPr>
          <p:cNvPr id="5" name="Rectangle 4">
            <a:extLst>
              <a:ext uri="{FF2B5EF4-FFF2-40B4-BE49-F238E27FC236}">
                <a16:creationId xmlns:a16="http://schemas.microsoft.com/office/drawing/2014/main" id="{779C855E-7087-584A-BBB4-44CE2BD68C9E}"/>
              </a:ext>
            </a:extLst>
          </p:cNvPr>
          <p:cNvSpPr/>
          <p:nvPr userDrawn="1"/>
        </p:nvSpPr>
        <p:spPr>
          <a:xfrm rot="16200000">
            <a:off x="5172924" y="-161079"/>
            <a:ext cx="6862654" cy="7175502"/>
          </a:xfrm>
          <a:prstGeom prst="rect">
            <a:avLst/>
          </a:prstGeom>
          <a:gradFill>
            <a:gsLst>
              <a:gs pos="0">
                <a:schemeClr val="accent1">
                  <a:lumMod val="0"/>
                  <a:alpha val="0"/>
                </a:schemeClr>
              </a:gs>
              <a:gs pos="100000">
                <a:schemeClr val="tx1">
                  <a:alpha val="41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232176CF-6197-E24E-A55D-6D42685C1556}"/>
              </a:ext>
            </a:extLst>
          </p:cNvPr>
          <p:cNvPicPr>
            <a:picLocks noChangeAspect="1"/>
          </p:cNvPicPr>
          <p:nvPr userDrawn="1"/>
        </p:nvPicPr>
        <p:blipFill rotWithShape="1">
          <a:blip r:embed="rId3" cstate="screen">
            <a:alphaModFix amt="60000"/>
            <a:extLst>
              <a:ext uri="{28A0092B-C50C-407E-A947-70E740481C1C}">
                <a14:useLocalDpi xmlns:a14="http://schemas.microsoft.com/office/drawing/2010/main"/>
              </a:ext>
            </a:extLst>
          </a:blip>
          <a:srcRect l="2082" t="3803" r="2134" b="12930"/>
          <a:stretch/>
        </p:blipFill>
        <p:spPr>
          <a:xfrm>
            <a:off x="0" y="1"/>
            <a:ext cx="12192000" cy="6857999"/>
          </a:xfrm>
          <a:prstGeom prst="rect">
            <a:avLst/>
          </a:prstGeom>
        </p:spPr>
      </p:pic>
      <p:sp>
        <p:nvSpPr>
          <p:cNvPr id="14" name="Subtitle 2">
            <a:extLst>
              <a:ext uri="{FF2B5EF4-FFF2-40B4-BE49-F238E27FC236}">
                <a16:creationId xmlns:a16="http://schemas.microsoft.com/office/drawing/2014/main" id="{764D7468-B6ED-8B46-A799-873C6CBB00EF}"/>
              </a:ext>
            </a:extLst>
          </p:cNvPr>
          <p:cNvSpPr txBox="1">
            <a:spLocks/>
          </p:cNvSpPr>
          <p:nvPr userDrawn="1"/>
        </p:nvSpPr>
        <p:spPr bwMode="auto">
          <a:xfrm>
            <a:off x="5016500" y="1952625"/>
            <a:ext cx="6307138" cy="741363"/>
          </a:xfrm>
          <a:prstGeom prst="rect">
            <a:avLst/>
          </a:prstGeom>
          <a:noFill/>
          <a:ln>
            <a:noFill/>
          </a:ln>
        </p:spPr>
        <p:txBody>
          <a:bodyPr lIns="0" tIns="0" rIns="0" bIns="0"/>
          <a:lstStyle>
            <a:lvl1pPr marL="342900" indent="-342900">
              <a:defRPr>
                <a:solidFill>
                  <a:schemeClr val="tx1"/>
                </a:solidFill>
                <a:latin typeface="Calibri" charset="0"/>
                <a:ea typeface="ＭＳ Ｐゴシック" charset="0"/>
                <a:cs typeface="ＭＳ Ｐゴシック" charset="0"/>
              </a:defRPr>
            </a:lvl1pPr>
            <a:lvl2pPr>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pPr lvl="1" algn="r" eaLnBrk="1" hangingPunct="1">
              <a:lnSpc>
                <a:spcPct val="104000"/>
              </a:lnSpc>
              <a:buFont typeface="Arial" charset="0"/>
              <a:buNone/>
              <a:defRPr/>
            </a:pPr>
            <a:endParaRPr lang="en-GB" sz="1600">
              <a:solidFill>
                <a:schemeClr val="bg1"/>
              </a:solidFill>
              <a:cs typeface="ＭＳ Ｐゴシック" charset="0"/>
            </a:endParaRPr>
          </a:p>
        </p:txBody>
      </p:sp>
      <p:pic>
        <p:nvPicPr>
          <p:cNvPr id="15" name="Picture 16">
            <a:extLst>
              <a:ext uri="{FF2B5EF4-FFF2-40B4-BE49-F238E27FC236}">
                <a16:creationId xmlns:a16="http://schemas.microsoft.com/office/drawing/2014/main" id="{4DC03BAF-E3DC-0046-A6AB-A500868A1DAB}"/>
              </a:ext>
            </a:extLst>
          </p:cNvPr>
          <p:cNvPicPr>
            <a:picLocks noChangeAspect="1" noChangeArrowheads="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982663" y="1173991"/>
            <a:ext cx="1677366" cy="513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 Placeholder 28">
            <a:extLst>
              <a:ext uri="{FF2B5EF4-FFF2-40B4-BE49-F238E27FC236}">
                <a16:creationId xmlns:a16="http://schemas.microsoft.com/office/drawing/2014/main" id="{CBA493B4-A47A-AF4F-8961-DFC7E525A748}"/>
              </a:ext>
            </a:extLst>
          </p:cNvPr>
          <p:cNvSpPr>
            <a:spLocks noGrp="1"/>
          </p:cNvSpPr>
          <p:nvPr>
            <p:ph type="body" sz="quarter" idx="12" hasCustomPrompt="1"/>
          </p:nvPr>
        </p:nvSpPr>
        <p:spPr>
          <a:xfrm>
            <a:off x="6941131" y="5770761"/>
            <a:ext cx="4264272" cy="295077"/>
          </a:xfrm>
        </p:spPr>
        <p:txBody>
          <a:bodyPr anchor="t"/>
          <a:lstStyle>
            <a:lvl1pPr marL="0" indent="0" algn="r">
              <a:spcAft>
                <a:spcPts val="600"/>
              </a:spcAft>
              <a:buFontTx/>
              <a:buNone/>
              <a:defRPr sz="2000">
                <a:solidFill>
                  <a:schemeClr val="bg1"/>
                </a:solidFill>
              </a:defRPr>
            </a:lvl1pPr>
          </a:lstStyle>
          <a:p>
            <a:pPr lvl="0"/>
            <a:r>
              <a:rPr lang="en-US" dirty="0"/>
              <a:t>Author Name</a:t>
            </a:r>
          </a:p>
        </p:txBody>
      </p:sp>
      <p:sp>
        <p:nvSpPr>
          <p:cNvPr id="17" name="Text Placeholder 28">
            <a:extLst>
              <a:ext uri="{FF2B5EF4-FFF2-40B4-BE49-F238E27FC236}">
                <a16:creationId xmlns:a16="http://schemas.microsoft.com/office/drawing/2014/main" id="{CE333105-CFBC-7646-89A1-C700547214C0}"/>
              </a:ext>
            </a:extLst>
          </p:cNvPr>
          <p:cNvSpPr>
            <a:spLocks noGrp="1"/>
          </p:cNvSpPr>
          <p:nvPr>
            <p:ph type="body" sz="quarter" idx="13" hasCustomPrompt="1"/>
          </p:nvPr>
        </p:nvSpPr>
        <p:spPr>
          <a:xfrm>
            <a:off x="6941131" y="6080641"/>
            <a:ext cx="4264272" cy="301109"/>
          </a:xfrm>
        </p:spPr>
        <p:txBody>
          <a:bodyPr anchor="t"/>
          <a:lstStyle>
            <a:lvl1pPr marL="0" indent="0" algn="r">
              <a:spcAft>
                <a:spcPts val="600"/>
              </a:spcAft>
              <a:buFontTx/>
              <a:buNone/>
              <a:defRPr sz="2000">
                <a:solidFill>
                  <a:schemeClr val="bg1"/>
                </a:solidFill>
              </a:defRPr>
            </a:lvl1pPr>
          </a:lstStyle>
          <a:p>
            <a:pPr lvl="0"/>
            <a:r>
              <a:rPr lang="en-US" dirty="0"/>
              <a:t>Date</a:t>
            </a:r>
          </a:p>
        </p:txBody>
      </p:sp>
      <p:sp>
        <p:nvSpPr>
          <p:cNvPr id="19" name="Text Placeholder 3">
            <a:extLst>
              <a:ext uri="{FF2B5EF4-FFF2-40B4-BE49-F238E27FC236}">
                <a16:creationId xmlns:a16="http://schemas.microsoft.com/office/drawing/2014/main" id="{767D5806-7916-AE44-A8CA-0060927C5E56}"/>
              </a:ext>
            </a:extLst>
          </p:cNvPr>
          <p:cNvSpPr>
            <a:spLocks noGrp="1"/>
          </p:cNvSpPr>
          <p:nvPr>
            <p:ph type="body" sz="quarter" idx="14"/>
          </p:nvPr>
        </p:nvSpPr>
        <p:spPr>
          <a:xfrm>
            <a:off x="5016499" y="788740"/>
            <a:ext cx="6192840" cy="289871"/>
          </a:xfrm>
        </p:spPr>
        <p:txBody>
          <a:bodyPr/>
          <a:lstStyle>
            <a:lvl1pPr marL="0" indent="0" algn="r">
              <a:buNone/>
              <a:defRPr sz="2400" baseline="0">
                <a:solidFill>
                  <a:schemeClr val="bg1"/>
                </a:solidFill>
              </a:defRPr>
            </a:lvl1pPr>
          </a:lstStyle>
          <a:p>
            <a:pPr lvl="0"/>
            <a:r>
              <a:rPr lang="en-US"/>
              <a:t>Click to edit Master text styles</a:t>
            </a:r>
          </a:p>
        </p:txBody>
      </p:sp>
      <p:sp>
        <p:nvSpPr>
          <p:cNvPr id="12" name="Title 1">
            <a:extLst>
              <a:ext uri="{FF2B5EF4-FFF2-40B4-BE49-F238E27FC236}">
                <a16:creationId xmlns:a16="http://schemas.microsoft.com/office/drawing/2014/main" id="{50D5555E-95A7-C641-8EB5-0619DE2A3F12}"/>
              </a:ext>
            </a:extLst>
          </p:cNvPr>
          <p:cNvSpPr>
            <a:spLocks noGrp="1"/>
          </p:cNvSpPr>
          <p:nvPr>
            <p:ph type="title" hasCustomPrompt="1"/>
          </p:nvPr>
        </p:nvSpPr>
        <p:spPr>
          <a:xfrm>
            <a:off x="5016499" y="1207042"/>
            <a:ext cx="6192840" cy="2574186"/>
          </a:xfrm>
        </p:spPr>
        <p:txBody>
          <a:bodyPr anchor="t" anchorCtr="0"/>
          <a:lstStyle>
            <a:lvl1pPr algn="r">
              <a:lnSpc>
                <a:spcPct val="85000"/>
              </a:lnSpc>
              <a:defRPr sz="5000" b="0" spc="-100" baseline="0">
                <a:solidFill>
                  <a:schemeClr val="bg1"/>
                </a:solidFill>
              </a:defRPr>
            </a:lvl1pPr>
          </a:lstStyle>
          <a:p>
            <a:r>
              <a:rPr lang="en-US" dirty="0"/>
              <a:t>Click to Edit </a:t>
            </a:r>
            <a:br>
              <a:rPr lang="en-US" dirty="0"/>
            </a:br>
            <a:r>
              <a:rPr lang="en-US" dirty="0"/>
              <a:t>Master Title Style</a:t>
            </a:r>
            <a:br>
              <a:rPr lang="en-US" dirty="0"/>
            </a:br>
            <a:r>
              <a:rPr lang="en-US" dirty="0"/>
              <a:t>Line 3</a:t>
            </a:r>
            <a:br>
              <a:rPr lang="en-US" dirty="0"/>
            </a:br>
            <a:r>
              <a:rPr lang="en-US" dirty="0"/>
              <a:t>Line 4</a:t>
            </a:r>
          </a:p>
        </p:txBody>
      </p:sp>
      <p:sp>
        <p:nvSpPr>
          <p:cNvPr id="21" name="Subtitle 2">
            <a:extLst>
              <a:ext uri="{FF2B5EF4-FFF2-40B4-BE49-F238E27FC236}">
                <a16:creationId xmlns:a16="http://schemas.microsoft.com/office/drawing/2014/main" id="{106C3B07-082E-DB42-B5EB-8FC5A1CED033}"/>
              </a:ext>
            </a:extLst>
          </p:cNvPr>
          <p:cNvSpPr>
            <a:spLocks noGrp="1"/>
          </p:cNvSpPr>
          <p:nvPr>
            <p:ph type="subTitle" idx="1"/>
          </p:nvPr>
        </p:nvSpPr>
        <p:spPr>
          <a:xfrm>
            <a:off x="5016498" y="3973626"/>
            <a:ext cx="6192840" cy="702444"/>
          </a:xfrm>
        </p:spPr>
        <p:txBody>
          <a:bodyPr/>
          <a:lstStyle>
            <a:lvl1pPr marL="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2400">
                <a:solidFill>
                  <a:schemeClr val="bg1"/>
                </a:solidFill>
              </a:defRPr>
            </a:lvl1pPr>
            <a:lvl2pPr marL="45720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1600">
                <a:solidFill>
                  <a:schemeClr val="tx1">
                    <a:lumMod val="50000"/>
                    <a:lumOff val="50000"/>
                  </a:schemeClr>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a:t>Click to edit Master subtitle style</a:t>
            </a:r>
            <a:endParaRPr lang="en-GB" dirty="0"/>
          </a:p>
        </p:txBody>
      </p:sp>
      <p:sp>
        <p:nvSpPr>
          <p:cNvPr id="18" name="TextBox 20">
            <a:extLst>
              <a:ext uri="{FF2B5EF4-FFF2-40B4-BE49-F238E27FC236}">
                <a16:creationId xmlns:a16="http://schemas.microsoft.com/office/drawing/2014/main" id="{F90D8C41-1611-904D-BE8D-E91140D6CE9A}"/>
              </a:ext>
            </a:extLst>
          </p:cNvPr>
          <p:cNvSpPr txBox="1">
            <a:spLocks noChangeArrowheads="1"/>
          </p:cNvSpPr>
          <p:nvPr userDrawn="1"/>
        </p:nvSpPr>
        <p:spPr bwMode="auto">
          <a:xfrm>
            <a:off x="982662" y="6413179"/>
            <a:ext cx="4636741" cy="138499"/>
          </a:xfrm>
          <a:prstGeom prst="rect">
            <a:avLst/>
          </a:prstGeom>
          <a:noFill/>
          <a:ln>
            <a:noFill/>
          </a:ln>
        </p:spPr>
        <p:txBody>
          <a:bodyPr wrap="square" lIns="0" tIns="0" rIns="0" bIns="0"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l" eaLnBrk="1" hangingPunct="1">
              <a:lnSpc>
                <a:spcPct val="90000"/>
              </a:lnSpc>
              <a:spcAft>
                <a:spcPts val="600"/>
              </a:spcAft>
              <a:buFont typeface="Arial" charset="0"/>
              <a:buNone/>
              <a:defRPr/>
            </a:pPr>
            <a:r>
              <a:rPr lang="en-GB" altLang="en-US" sz="1000" dirty="0">
                <a:solidFill>
                  <a:schemeClr val="bg2"/>
                </a:solidFill>
              </a:rPr>
              <a:t>© 2019 Arm Limited</a:t>
            </a:r>
            <a:endParaRPr lang="en-US" altLang="en-US" sz="1000" dirty="0">
              <a:solidFill>
                <a:schemeClr val="bg2"/>
              </a:solidFill>
            </a:endParaRPr>
          </a:p>
        </p:txBody>
      </p:sp>
    </p:spTree>
    <p:extLst>
      <p:ext uri="{BB962C8B-B14F-4D97-AF65-F5344CB8AC3E}">
        <p14:creationId xmlns:p14="http://schemas.microsoft.com/office/powerpoint/2010/main" val="28175365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13_Title Slide">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FCF5603F-EAC1-654C-B84B-7FC1F8B4C1DD}"/>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0" y="-2528"/>
            <a:ext cx="12192000" cy="6860528"/>
          </a:xfrm>
          <a:prstGeom prst="rect">
            <a:avLst/>
          </a:prstGeom>
        </p:spPr>
      </p:pic>
      <p:pic>
        <p:nvPicPr>
          <p:cNvPr id="19" name="Picture 18">
            <a:extLst>
              <a:ext uri="{FF2B5EF4-FFF2-40B4-BE49-F238E27FC236}">
                <a16:creationId xmlns:a16="http://schemas.microsoft.com/office/drawing/2014/main" id="{AB0FD2ED-33BC-584E-B579-C6E68F0AA836}"/>
              </a:ext>
            </a:extLst>
          </p:cNvPr>
          <p:cNvPicPr>
            <a:picLocks noChangeAspect="1"/>
          </p:cNvPicPr>
          <p:nvPr userDrawn="1"/>
        </p:nvPicPr>
        <p:blipFill rotWithShape="1">
          <a:blip r:embed="rId3" cstate="screen">
            <a:alphaModFix amt="60000"/>
            <a:extLst>
              <a:ext uri="{28A0092B-C50C-407E-A947-70E740481C1C}">
                <a14:useLocalDpi xmlns:a14="http://schemas.microsoft.com/office/drawing/2010/main"/>
              </a:ext>
            </a:extLst>
          </a:blip>
          <a:srcRect l="2082" t="3803" r="2134" b="12930"/>
          <a:stretch/>
        </p:blipFill>
        <p:spPr>
          <a:xfrm>
            <a:off x="0" y="1"/>
            <a:ext cx="12192000" cy="6857999"/>
          </a:xfrm>
          <a:prstGeom prst="rect">
            <a:avLst/>
          </a:prstGeom>
        </p:spPr>
      </p:pic>
      <p:sp>
        <p:nvSpPr>
          <p:cNvPr id="10" name="Subtitle 2">
            <a:extLst>
              <a:ext uri="{FF2B5EF4-FFF2-40B4-BE49-F238E27FC236}">
                <a16:creationId xmlns:a16="http://schemas.microsoft.com/office/drawing/2014/main" id="{FE9339E2-6786-4585-B68E-B160A16B524C}"/>
              </a:ext>
            </a:extLst>
          </p:cNvPr>
          <p:cNvSpPr txBox="1">
            <a:spLocks/>
          </p:cNvSpPr>
          <p:nvPr userDrawn="1"/>
        </p:nvSpPr>
        <p:spPr bwMode="auto">
          <a:xfrm>
            <a:off x="5016500" y="1952625"/>
            <a:ext cx="6307138" cy="741363"/>
          </a:xfrm>
          <a:prstGeom prst="rect">
            <a:avLst/>
          </a:prstGeom>
          <a:noFill/>
          <a:ln>
            <a:noFill/>
          </a:ln>
        </p:spPr>
        <p:txBody>
          <a:bodyPr lIns="0" tIns="0" rIns="0" bIns="0"/>
          <a:lstStyle>
            <a:lvl1pPr marL="342900" indent="-342900">
              <a:defRPr>
                <a:solidFill>
                  <a:schemeClr val="tx1"/>
                </a:solidFill>
                <a:latin typeface="Calibri" charset="0"/>
                <a:ea typeface="ＭＳ Ｐゴシック" charset="0"/>
                <a:cs typeface="ＭＳ Ｐゴシック" charset="0"/>
              </a:defRPr>
            </a:lvl1pPr>
            <a:lvl2pPr>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pPr lvl="1" algn="r" eaLnBrk="1" hangingPunct="1">
              <a:lnSpc>
                <a:spcPct val="104000"/>
              </a:lnSpc>
              <a:buFont typeface="Arial" charset="0"/>
              <a:buNone/>
              <a:defRPr/>
            </a:pPr>
            <a:endParaRPr lang="en-GB" sz="1600">
              <a:solidFill>
                <a:schemeClr val="bg1"/>
              </a:solidFill>
              <a:cs typeface="ＭＳ Ｐゴシック" charset="0"/>
            </a:endParaRPr>
          </a:p>
        </p:txBody>
      </p:sp>
      <p:sp>
        <p:nvSpPr>
          <p:cNvPr id="14" name="TextBox 13">
            <a:extLst>
              <a:ext uri="{FF2B5EF4-FFF2-40B4-BE49-F238E27FC236}">
                <a16:creationId xmlns:a16="http://schemas.microsoft.com/office/drawing/2014/main" id="{B9BE22F3-8447-4280-A964-8A2DE5DCE00A}"/>
              </a:ext>
            </a:extLst>
          </p:cNvPr>
          <p:cNvSpPr txBox="1">
            <a:spLocks noChangeArrowheads="1"/>
          </p:cNvSpPr>
          <p:nvPr userDrawn="1"/>
        </p:nvSpPr>
        <p:spPr bwMode="auto">
          <a:xfrm>
            <a:off x="12874625" y="2667000"/>
            <a:ext cx="0" cy="296863"/>
          </a:xfrm>
          <a:prstGeom prst="rect">
            <a:avLst/>
          </a:prstGeom>
          <a:noFill/>
          <a:ln>
            <a:noFill/>
          </a:ln>
          <a:extLst>
            <a:ext uri="{909E8E84-426E-40dd-AFC4-6F175D3DCCD1}"/>
            <a:ext uri="{91240B29-F687-4f45-9708-019B960494DF}"/>
          </a:extLst>
        </p:spPr>
        <p:txBody>
          <a:bodyPr wrap="none" lIns="0" tIns="0" rIns="0" bIns="0">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pPr eaLnBrk="1" hangingPunct="1">
              <a:lnSpc>
                <a:spcPct val="90000"/>
              </a:lnSpc>
              <a:spcAft>
                <a:spcPts val="600"/>
              </a:spcAft>
              <a:buFont typeface="Arial" charset="0"/>
              <a:buNone/>
              <a:defRPr/>
            </a:pPr>
            <a:endParaRPr lang="en-US" sz="2100">
              <a:solidFill>
                <a:schemeClr val="tx2"/>
              </a:solidFill>
            </a:endParaRPr>
          </a:p>
        </p:txBody>
      </p:sp>
      <p:pic>
        <p:nvPicPr>
          <p:cNvPr id="16" name="Picture 16">
            <a:extLst>
              <a:ext uri="{FF2B5EF4-FFF2-40B4-BE49-F238E27FC236}">
                <a16:creationId xmlns:a16="http://schemas.microsoft.com/office/drawing/2014/main" id="{DF830758-099E-403E-BA65-CFA5270CF82D}"/>
              </a:ext>
            </a:extLst>
          </p:cNvPr>
          <p:cNvPicPr>
            <a:picLocks noChangeAspect="1" noChangeArrowheads="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982663" y="1173991"/>
            <a:ext cx="1677366" cy="513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ext Placeholder 28"/>
          <p:cNvSpPr>
            <a:spLocks noGrp="1"/>
          </p:cNvSpPr>
          <p:nvPr>
            <p:ph type="body" sz="quarter" idx="12" hasCustomPrompt="1"/>
          </p:nvPr>
        </p:nvSpPr>
        <p:spPr>
          <a:xfrm>
            <a:off x="6941131" y="5770761"/>
            <a:ext cx="4264272" cy="295077"/>
          </a:xfrm>
        </p:spPr>
        <p:txBody>
          <a:bodyPr anchor="t"/>
          <a:lstStyle>
            <a:lvl1pPr marL="0" indent="0" algn="r">
              <a:spcAft>
                <a:spcPts val="600"/>
              </a:spcAft>
              <a:buFontTx/>
              <a:buNone/>
              <a:defRPr sz="2000">
                <a:solidFill>
                  <a:schemeClr val="bg1"/>
                </a:solidFill>
              </a:defRPr>
            </a:lvl1pPr>
          </a:lstStyle>
          <a:p>
            <a:pPr lvl="0"/>
            <a:r>
              <a:rPr lang="en-US" dirty="0"/>
              <a:t>Author Name</a:t>
            </a:r>
          </a:p>
        </p:txBody>
      </p:sp>
      <p:sp>
        <p:nvSpPr>
          <p:cNvPr id="22" name="Text Placeholder 28"/>
          <p:cNvSpPr>
            <a:spLocks noGrp="1"/>
          </p:cNvSpPr>
          <p:nvPr>
            <p:ph type="body" sz="quarter" idx="13" hasCustomPrompt="1"/>
          </p:nvPr>
        </p:nvSpPr>
        <p:spPr>
          <a:xfrm>
            <a:off x="6941131" y="6080641"/>
            <a:ext cx="4264272" cy="301109"/>
          </a:xfrm>
        </p:spPr>
        <p:txBody>
          <a:bodyPr anchor="t"/>
          <a:lstStyle>
            <a:lvl1pPr marL="0" indent="0" algn="r">
              <a:spcAft>
                <a:spcPts val="600"/>
              </a:spcAft>
              <a:buFontTx/>
              <a:buNone/>
              <a:defRPr sz="2000">
                <a:solidFill>
                  <a:schemeClr val="bg1"/>
                </a:solidFill>
              </a:defRPr>
            </a:lvl1pPr>
          </a:lstStyle>
          <a:p>
            <a:pPr lvl="0"/>
            <a:r>
              <a:rPr lang="en-US" dirty="0"/>
              <a:t>Date</a:t>
            </a:r>
          </a:p>
        </p:txBody>
      </p:sp>
      <p:sp>
        <p:nvSpPr>
          <p:cNvPr id="28" name="Text Placeholder 3"/>
          <p:cNvSpPr>
            <a:spLocks noGrp="1"/>
          </p:cNvSpPr>
          <p:nvPr>
            <p:ph type="body" sz="quarter" idx="14"/>
          </p:nvPr>
        </p:nvSpPr>
        <p:spPr>
          <a:xfrm>
            <a:off x="5016499" y="788740"/>
            <a:ext cx="6192839" cy="289871"/>
          </a:xfrm>
        </p:spPr>
        <p:txBody>
          <a:bodyPr/>
          <a:lstStyle>
            <a:lvl1pPr marL="0" indent="0" algn="r">
              <a:buNone/>
              <a:defRPr sz="2400" baseline="0">
                <a:solidFill>
                  <a:schemeClr val="bg1"/>
                </a:solidFill>
              </a:defRPr>
            </a:lvl1pPr>
          </a:lstStyle>
          <a:p>
            <a:pPr lvl="0"/>
            <a:r>
              <a:rPr lang="en-US"/>
              <a:t>Click to edit Master text styles</a:t>
            </a:r>
          </a:p>
        </p:txBody>
      </p:sp>
      <p:sp>
        <p:nvSpPr>
          <p:cNvPr id="12" name="Title 1">
            <a:extLst>
              <a:ext uri="{FF2B5EF4-FFF2-40B4-BE49-F238E27FC236}">
                <a16:creationId xmlns:a16="http://schemas.microsoft.com/office/drawing/2014/main" id="{385A9EDC-D6F8-D44D-A166-BF363AD0E8CC}"/>
              </a:ext>
            </a:extLst>
          </p:cNvPr>
          <p:cNvSpPr>
            <a:spLocks noGrp="1"/>
          </p:cNvSpPr>
          <p:nvPr>
            <p:ph type="title" hasCustomPrompt="1"/>
          </p:nvPr>
        </p:nvSpPr>
        <p:spPr>
          <a:xfrm>
            <a:off x="5016499" y="1207042"/>
            <a:ext cx="6192840" cy="2574186"/>
          </a:xfrm>
        </p:spPr>
        <p:txBody>
          <a:bodyPr anchor="t" anchorCtr="0"/>
          <a:lstStyle>
            <a:lvl1pPr algn="r">
              <a:lnSpc>
                <a:spcPct val="85000"/>
              </a:lnSpc>
              <a:defRPr sz="5000" b="0" spc="-100" baseline="0">
                <a:solidFill>
                  <a:schemeClr val="bg1"/>
                </a:solidFill>
              </a:defRPr>
            </a:lvl1pPr>
          </a:lstStyle>
          <a:p>
            <a:r>
              <a:rPr lang="en-US" dirty="0"/>
              <a:t>Click to Edit </a:t>
            </a:r>
            <a:br>
              <a:rPr lang="en-US" dirty="0"/>
            </a:br>
            <a:r>
              <a:rPr lang="en-US" dirty="0"/>
              <a:t>Master Title Style</a:t>
            </a:r>
            <a:br>
              <a:rPr lang="en-US" dirty="0"/>
            </a:br>
            <a:r>
              <a:rPr lang="en-US" dirty="0"/>
              <a:t>Line 3</a:t>
            </a:r>
            <a:br>
              <a:rPr lang="en-US" dirty="0"/>
            </a:br>
            <a:r>
              <a:rPr lang="en-US" dirty="0"/>
              <a:t>Line 4</a:t>
            </a:r>
          </a:p>
        </p:txBody>
      </p:sp>
      <p:sp>
        <p:nvSpPr>
          <p:cNvPr id="13" name="Subtitle 2">
            <a:extLst>
              <a:ext uri="{FF2B5EF4-FFF2-40B4-BE49-F238E27FC236}">
                <a16:creationId xmlns:a16="http://schemas.microsoft.com/office/drawing/2014/main" id="{B3120599-1266-FE46-AC08-C11A2D8A77BE}"/>
              </a:ext>
            </a:extLst>
          </p:cNvPr>
          <p:cNvSpPr>
            <a:spLocks noGrp="1"/>
          </p:cNvSpPr>
          <p:nvPr>
            <p:ph type="subTitle" idx="1"/>
          </p:nvPr>
        </p:nvSpPr>
        <p:spPr>
          <a:xfrm>
            <a:off x="5016498" y="3973626"/>
            <a:ext cx="6192840" cy="702444"/>
          </a:xfrm>
        </p:spPr>
        <p:txBody>
          <a:bodyPr/>
          <a:lstStyle>
            <a:lvl1pPr marL="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2400">
                <a:solidFill>
                  <a:schemeClr val="bg1"/>
                </a:solidFill>
              </a:defRPr>
            </a:lvl1pPr>
            <a:lvl2pPr marL="45720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1600">
                <a:solidFill>
                  <a:schemeClr val="tx1">
                    <a:lumMod val="50000"/>
                    <a:lumOff val="50000"/>
                  </a:schemeClr>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a:t>Click to edit Master subtitle style</a:t>
            </a:r>
            <a:endParaRPr lang="en-GB" dirty="0"/>
          </a:p>
        </p:txBody>
      </p:sp>
      <p:sp>
        <p:nvSpPr>
          <p:cNvPr id="15" name="TextBox 20">
            <a:extLst>
              <a:ext uri="{FF2B5EF4-FFF2-40B4-BE49-F238E27FC236}">
                <a16:creationId xmlns:a16="http://schemas.microsoft.com/office/drawing/2014/main" id="{8A878557-4736-5B45-AE41-36C67FA0C8E6}"/>
              </a:ext>
            </a:extLst>
          </p:cNvPr>
          <p:cNvSpPr txBox="1">
            <a:spLocks noChangeArrowheads="1"/>
          </p:cNvSpPr>
          <p:nvPr userDrawn="1"/>
        </p:nvSpPr>
        <p:spPr bwMode="auto">
          <a:xfrm>
            <a:off x="982662" y="6413179"/>
            <a:ext cx="4636741" cy="138499"/>
          </a:xfrm>
          <a:prstGeom prst="rect">
            <a:avLst/>
          </a:prstGeom>
          <a:noFill/>
          <a:ln>
            <a:noFill/>
          </a:ln>
        </p:spPr>
        <p:txBody>
          <a:bodyPr wrap="square" lIns="0" tIns="0" rIns="0" bIns="0"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l" eaLnBrk="1" hangingPunct="1">
              <a:lnSpc>
                <a:spcPct val="90000"/>
              </a:lnSpc>
              <a:spcAft>
                <a:spcPts val="600"/>
              </a:spcAft>
              <a:buFont typeface="Arial" charset="0"/>
              <a:buNone/>
              <a:defRPr/>
            </a:pPr>
            <a:r>
              <a:rPr lang="en-GB" altLang="en-US" sz="1000" dirty="0">
                <a:solidFill>
                  <a:schemeClr val="bg2"/>
                </a:solidFill>
              </a:rPr>
              <a:t>© 2019 Arm Limited</a:t>
            </a:r>
            <a:endParaRPr lang="en-US" altLang="en-US" sz="1000" dirty="0">
              <a:solidFill>
                <a:schemeClr val="bg2"/>
              </a:solidFill>
            </a:endParaRPr>
          </a:p>
        </p:txBody>
      </p:sp>
    </p:spTree>
    <p:extLst>
      <p:ext uri="{BB962C8B-B14F-4D97-AF65-F5344CB8AC3E}">
        <p14:creationId xmlns:p14="http://schemas.microsoft.com/office/powerpoint/2010/main" val="2061832820"/>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image" Target="../media/image1.jpeg"/><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9425" y="478301"/>
            <a:ext cx="11233150" cy="654760"/>
          </a:xfrm>
          <a:prstGeom prst="rect">
            <a:avLst/>
          </a:prstGeom>
        </p:spPr>
        <p:txBody>
          <a:bodyPr vert="horz" lIns="0" tIns="0" rIns="0" bIns="0" rtlCol="0" anchor="t">
            <a:noAutofit/>
          </a:bodyPr>
          <a:lstStyle/>
          <a:p>
            <a:r>
              <a:rPr lang="en-US"/>
              <a:t>Click to edit Master title style</a:t>
            </a:r>
            <a:endParaRPr lang="en-US" dirty="0"/>
          </a:p>
        </p:txBody>
      </p:sp>
      <p:sp>
        <p:nvSpPr>
          <p:cNvPr id="1029" name="TextBox 26"/>
          <p:cNvSpPr txBox="1">
            <a:spLocks noChangeArrowheads="1"/>
          </p:cNvSpPr>
          <p:nvPr userDrawn="1"/>
        </p:nvSpPr>
        <p:spPr bwMode="auto">
          <a:xfrm>
            <a:off x="492125" y="6410643"/>
            <a:ext cx="312738" cy="138112"/>
          </a:xfrm>
          <a:prstGeom prst="rect">
            <a:avLst/>
          </a:prstGeom>
          <a:noFill/>
          <a:ln>
            <a:noFill/>
          </a:ln>
        </p:spPr>
        <p:txBody>
          <a:bodyPr lIns="0" tIns="0" rIns="0" bIns="0">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lnSpc>
                <a:spcPct val="90000"/>
              </a:lnSpc>
              <a:spcAft>
                <a:spcPts val="600"/>
              </a:spcAft>
              <a:buFont typeface="Arial" charset="0"/>
              <a:buNone/>
              <a:defRPr/>
            </a:pPr>
            <a:fld id="{2682C2D1-8EA8-E748-B66F-74D4D53CF8F8}" type="slidenum">
              <a:rPr lang="en-US" altLang="en-US" sz="1000" smtClean="0">
                <a:solidFill>
                  <a:srgbClr val="7F7F7F"/>
                </a:solidFill>
              </a:rPr>
              <a:pPr eaLnBrk="1" hangingPunct="1">
                <a:lnSpc>
                  <a:spcPct val="90000"/>
                </a:lnSpc>
                <a:spcAft>
                  <a:spcPts val="600"/>
                </a:spcAft>
                <a:buFont typeface="Arial" charset="0"/>
                <a:buNone/>
                <a:defRPr/>
              </a:pPr>
              <a:t>‹#›</a:t>
            </a:fld>
            <a:endParaRPr lang="en-US" altLang="en-US" sz="1000" dirty="0">
              <a:solidFill>
                <a:srgbClr val="7F7F7F"/>
              </a:solidFill>
            </a:endParaRPr>
          </a:p>
        </p:txBody>
      </p:sp>
      <p:sp>
        <p:nvSpPr>
          <p:cNvPr id="7" name="Text Placeholder 2">
            <a:extLst>
              <a:ext uri="{FF2B5EF4-FFF2-40B4-BE49-F238E27FC236}">
                <a16:creationId xmlns:a16="http://schemas.microsoft.com/office/drawing/2014/main" id="{84EB643E-3109-434C-BA97-15D4C8A5EF9E}"/>
              </a:ext>
            </a:extLst>
          </p:cNvPr>
          <p:cNvSpPr>
            <a:spLocks noGrp="1"/>
          </p:cNvSpPr>
          <p:nvPr>
            <p:ph type="body" idx="1"/>
          </p:nvPr>
        </p:nvSpPr>
        <p:spPr>
          <a:xfrm>
            <a:off x="479425" y="1133061"/>
            <a:ext cx="11243088" cy="4974662"/>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Box 20"/>
          <p:cNvSpPr txBox="1">
            <a:spLocks noChangeArrowheads="1"/>
          </p:cNvSpPr>
          <p:nvPr userDrawn="1"/>
        </p:nvSpPr>
        <p:spPr bwMode="auto">
          <a:xfrm>
            <a:off x="982662" y="6413179"/>
            <a:ext cx="4636741" cy="138499"/>
          </a:xfrm>
          <a:prstGeom prst="rect">
            <a:avLst/>
          </a:prstGeom>
          <a:noFill/>
          <a:ln>
            <a:noFill/>
          </a:ln>
        </p:spPr>
        <p:txBody>
          <a:bodyPr wrap="square" lIns="0" tIns="0" rIns="0" bIns="0"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l" eaLnBrk="1" hangingPunct="1">
              <a:lnSpc>
                <a:spcPct val="90000"/>
              </a:lnSpc>
              <a:spcAft>
                <a:spcPts val="600"/>
              </a:spcAft>
              <a:buFont typeface="Arial" charset="0"/>
              <a:buNone/>
              <a:defRPr/>
            </a:pPr>
            <a:r>
              <a:rPr lang="en-GB" altLang="en-US" sz="1000" dirty="0">
                <a:solidFill>
                  <a:srgbClr val="7F7F7F"/>
                </a:solidFill>
              </a:rPr>
              <a:t>© 2019 Arm Limited</a:t>
            </a:r>
            <a:endParaRPr lang="en-US" altLang="en-US" sz="1000" dirty="0">
              <a:solidFill>
                <a:srgbClr val="7F7F7F"/>
              </a:solidFill>
            </a:endParaRPr>
          </a:p>
        </p:txBody>
      </p:sp>
      <p:pic>
        <p:nvPicPr>
          <p:cNvPr id="5" name="Picture 4">
            <a:extLst>
              <a:ext uri="{FF2B5EF4-FFF2-40B4-BE49-F238E27FC236}">
                <a16:creationId xmlns:a16="http://schemas.microsoft.com/office/drawing/2014/main" id="{69221E4D-F4C1-6849-9126-BB587364DCD7}"/>
              </a:ext>
            </a:extLst>
          </p:cNvPr>
          <p:cNvPicPr>
            <a:picLocks noChangeAspect="1"/>
          </p:cNvPicPr>
          <p:nvPr userDrawn="1"/>
        </p:nvPicPr>
        <p:blipFill>
          <a:blip r:embed="rId51" cstate="screen">
            <a:extLst>
              <a:ext uri="{28A0092B-C50C-407E-A947-70E740481C1C}">
                <a14:useLocalDpi xmlns:a14="http://schemas.microsoft.com/office/drawing/2010/main"/>
              </a:ext>
            </a:extLst>
          </a:blip>
          <a:stretch>
            <a:fillRect/>
          </a:stretch>
        </p:blipFill>
        <p:spPr>
          <a:xfrm>
            <a:off x="10843293" y="6390376"/>
            <a:ext cx="869282" cy="262976"/>
          </a:xfrm>
          <a:prstGeom prst="rect">
            <a:avLst/>
          </a:prstGeom>
        </p:spPr>
      </p:pic>
    </p:spTree>
    <p:extLst>
      <p:ext uri="{BB962C8B-B14F-4D97-AF65-F5344CB8AC3E}">
        <p14:creationId xmlns:p14="http://schemas.microsoft.com/office/powerpoint/2010/main" val="1077791022"/>
      </p:ext>
    </p:extLst>
  </p:cSld>
  <p:clrMap bg1="lt1" tx1="dk1" bg2="lt2" tx2="dk2" accent1="accent1" accent2="accent2" accent3="accent3" accent4="accent4" accent5="accent5" accent6="accent6" hlink="hlink" folHlink="folHlink"/>
  <p:sldLayoutIdLst>
    <p:sldLayoutId id="2147485514" r:id="rId1"/>
    <p:sldLayoutId id="2147485515" r:id="rId2"/>
    <p:sldLayoutId id="2147485516" r:id="rId3"/>
    <p:sldLayoutId id="2147485517" r:id="rId4"/>
    <p:sldLayoutId id="2147485520" r:id="rId5"/>
    <p:sldLayoutId id="2147485521" r:id="rId6"/>
    <p:sldLayoutId id="2147485524" r:id="rId7"/>
    <p:sldLayoutId id="2147485522" r:id="rId8"/>
    <p:sldLayoutId id="2147485507" r:id="rId9"/>
    <p:sldLayoutId id="2147485525" r:id="rId10"/>
    <p:sldLayoutId id="2147485527" r:id="rId11"/>
    <p:sldLayoutId id="2147485510" r:id="rId12"/>
    <p:sldLayoutId id="2147485436" r:id="rId13"/>
    <p:sldLayoutId id="2147485438" r:id="rId14"/>
    <p:sldLayoutId id="2147485440" r:id="rId15"/>
    <p:sldLayoutId id="2147485441" r:id="rId16"/>
    <p:sldLayoutId id="2147485442" r:id="rId17"/>
    <p:sldLayoutId id="2147485443" r:id="rId18"/>
    <p:sldLayoutId id="2147485444" r:id="rId19"/>
    <p:sldLayoutId id="2147485445" r:id="rId20"/>
    <p:sldLayoutId id="2147485446" r:id="rId21"/>
    <p:sldLayoutId id="2147485447" r:id="rId22"/>
    <p:sldLayoutId id="2147485448" r:id="rId23"/>
    <p:sldLayoutId id="2147485449" r:id="rId24"/>
    <p:sldLayoutId id="2147485450" r:id="rId25"/>
    <p:sldLayoutId id="2147485452" r:id="rId26"/>
    <p:sldLayoutId id="2147485512" r:id="rId27"/>
    <p:sldLayoutId id="2147485453" r:id="rId28"/>
    <p:sldLayoutId id="2147485513" r:id="rId29"/>
    <p:sldLayoutId id="2147485529" r:id="rId30"/>
    <p:sldLayoutId id="2147485530" r:id="rId31"/>
    <p:sldLayoutId id="2147485531" r:id="rId32"/>
    <p:sldLayoutId id="2147485532" r:id="rId33"/>
    <p:sldLayoutId id="2147485533" r:id="rId34"/>
    <p:sldLayoutId id="2147485534" r:id="rId35"/>
    <p:sldLayoutId id="2147485535" r:id="rId36"/>
    <p:sldLayoutId id="2147485536" r:id="rId37"/>
    <p:sldLayoutId id="2147485537" r:id="rId38"/>
    <p:sldLayoutId id="2147485538" r:id="rId39"/>
    <p:sldLayoutId id="2147485539" r:id="rId40"/>
    <p:sldLayoutId id="2147485540" r:id="rId41"/>
    <p:sldLayoutId id="2147485541" r:id="rId42"/>
    <p:sldLayoutId id="2147485542" r:id="rId43"/>
    <p:sldLayoutId id="2147485543" r:id="rId44"/>
    <p:sldLayoutId id="2147485544" r:id="rId45"/>
    <p:sldLayoutId id="2147485545" r:id="rId46"/>
    <p:sldLayoutId id="2147485546" r:id="rId47"/>
    <p:sldLayoutId id="2147485547" r:id="rId48"/>
    <p:sldLayoutId id="2147485548" r:id="rId49"/>
  </p:sldLayoutIdLst>
  <p:hf hdr="0" ftr="0" dt="0"/>
  <p:txStyles>
    <p:titleStyle>
      <a:lvl1pPr algn="l" rtl="0" eaLnBrk="1" fontAlgn="base" hangingPunct="1">
        <a:lnSpc>
          <a:spcPct val="85000"/>
        </a:lnSpc>
        <a:spcBef>
          <a:spcPct val="0"/>
        </a:spcBef>
        <a:spcAft>
          <a:spcPct val="0"/>
        </a:spcAft>
        <a:defRPr sz="3600" b="0" kern="1200" spc="-50">
          <a:solidFill>
            <a:schemeClr val="accent1"/>
          </a:solidFill>
          <a:latin typeface="+mn-lt"/>
          <a:ea typeface="ＭＳ Ｐゴシック" charset="0"/>
          <a:cs typeface="ＭＳ Ｐゴシック" charset="0"/>
        </a:defRPr>
      </a:lvl1pPr>
      <a:lvl2pPr algn="l" rtl="0" eaLnBrk="1" fontAlgn="base" hangingPunct="1">
        <a:lnSpc>
          <a:spcPct val="85000"/>
        </a:lnSpc>
        <a:spcBef>
          <a:spcPct val="0"/>
        </a:spcBef>
        <a:spcAft>
          <a:spcPct val="0"/>
        </a:spcAft>
        <a:defRPr sz="3600" b="1">
          <a:solidFill>
            <a:schemeClr val="accent1"/>
          </a:solidFill>
          <a:latin typeface="Calibri" charset="0"/>
          <a:ea typeface="ＭＳ Ｐゴシック" charset="0"/>
          <a:cs typeface="ＭＳ Ｐゴシック" charset="0"/>
        </a:defRPr>
      </a:lvl2pPr>
      <a:lvl3pPr algn="l" rtl="0" eaLnBrk="1" fontAlgn="base" hangingPunct="1">
        <a:lnSpc>
          <a:spcPct val="85000"/>
        </a:lnSpc>
        <a:spcBef>
          <a:spcPct val="0"/>
        </a:spcBef>
        <a:spcAft>
          <a:spcPct val="0"/>
        </a:spcAft>
        <a:defRPr sz="3600" b="1">
          <a:solidFill>
            <a:schemeClr val="accent1"/>
          </a:solidFill>
          <a:latin typeface="Calibri" charset="0"/>
          <a:ea typeface="ＭＳ Ｐゴシック" charset="0"/>
          <a:cs typeface="ＭＳ Ｐゴシック" charset="0"/>
        </a:defRPr>
      </a:lvl3pPr>
      <a:lvl4pPr algn="l" rtl="0" eaLnBrk="1" fontAlgn="base" hangingPunct="1">
        <a:lnSpc>
          <a:spcPct val="85000"/>
        </a:lnSpc>
        <a:spcBef>
          <a:spcPct val="0"/>
        </a:spcBef>
        <a:spcAft>
          <a:spcPct val="0"/>
        </a:spcAft>
        <a:defRPr sz="3600" b="1">
          <a:solidFill>
            <a:schemeClr val="accent1"/>
          </a:solidFill>
          <a:latin typeface="Calibri" charset="0"/>
          <a:ea typeface="ＭＳ Ｐゴシック" charset="0"/>
          <a:cs typeface="ＭＳ Ｐゴシック" charset="0"/>
        </a:defRPr>
      </a:lvl4pPr>
      <a:lvl5pPr algn="l" rtl="0" eaLnBrk="1" fontAlgn="base" hangingPunct="1">
        <a:lnSpc>
          <a:spcPct val="85000"/>
        </a:lnSpc>
        <a:spcBef>
          <a:spcPct val="0"/>
        </a:spcBef>
        <a:spcAft>
          <a:spcPct val="0"/>
        </a:spcAft>
        <a:defRPr sz="3600" b="1">
          <a:solidFill>
            <a:schemeClr val="accent1"/>
          </a:solidFill>
          <a:latin typeface="Calibri" charset="0"/>
          <a:ea typeface="ＭＳ Ｐゴシック" charset="0"/>
          <a:cs typeface="ＭＳ Ｐゴシック" charset="0"/>
        </a:defRPr>
      </a:lvl5pPr>
      <a:lvl6pPr marL="457200" algn="l" rtl="0" eaLnBrk="1" fontAlgn="base" hangingPunct="1">
        <a:lnSpc>
          <a:spcPct val="85000"/>
        </a:lnSpc>
        <a:spcBef>
          <a:spcPct val="0"/>
        </a:spcBef>
        <a:spcAft>
          <a:spcPct val="0"/>
        </a:spcAft>
        <a:defRPr sz="3600" b="1">
          <a:solidFill>
            <a:schemeClr val="accent1"/>
          </a:solidFill>
          <a:latin typeface="Calibri" charset="0"/>
        </a:defRPr>
      </a:lvl6pPr>
      <a:lvl7pPr marL="914400" algn="l" rtl="0" eaLnBrk="1" fontAlgn="base" hangingPunct="1">
        <a:lnSpc>
          <a:spcPct val="85000"/>
        </a:lnSpc>
        <a:spcBef>
          <a:spcPct val="0"/>
        </a:spcBef>
        <a:spcAft>
          <a:spcPct val="0"/>
        </a:spcAft>
        <a:defRPr sz="3600" b="1">
          <a:solidFill>
            <a:schemeClr val="accent1"/>
          </a:solidFill>
          <a:latin typeface="Calibri" charset="0"/>
        </a:defRPr>
      </a:lvl7pPr>
      <a:lvl8pPr marL="1371600" algn="l" rtl="0" eaLnBrk="1" fontAlgn="base" hangingPunct="1">
        <a:lnSpc>
          <a:spcPct val="85000"/>
        </a:lnSpc>
        <a:spcBef>
          <a:spcPct val="0"/>
        </a:spcBef>
        <a:spcAft>
          <a:spcPct val="0"/>
        </a:spcAft>
        <a:defRPr sz="3600" b="1">
          <a:solidFill>
            <a:schemeClr val="accent1"/>
          </a:solidFill>
          <a:latin typeface="Calibri" charset="0"/>
        </a:defRPr>
      </a:lvl8pPr>
      <a:lvl9pPr marL="1828800" algn="l" rtl="0" eaLnBrk="1" fontAlgn="base" hangingPunct="1">
        <a:lnSpc>
          <a:spcPct val="85000"/>
        </a:lnSpc>
        <a:spcBef>
          <a:spcPct val="0"/>
        </a:spcBef>
        <a:spcAft>
          <a:spcPct val="0"/>
        </a:spcAft>
        <a:defRPr sz="3600" b="1">
          <a:solidFill>
            <a:schemeClr val="accent1"/>
          </a:solidFill>
          <a:latin typeface="Calibri" charset="0"/>
        </a:defRPr>
      </a:lvl9pPr>
    </p:titleStyle>
    <p:bodyStyle>
      <a:lvl1pPr marL="342900" indent="-342900" algn="l" rtl="0" eaLnBrk="1" fontAlgn="base" hangingPunct="1">
        <a:lnSpc>
          <a:spcPct val="100000"/>
        </a:lnSpc>
        <a:spcBef>
          <a:spcPts val="600"/>
        </a:spcBef>
        <a:spcAft>
          <a:spcPts val="0"/>
        </a:spcAft>
        <a:buClr>
          <a:schemeClr val="accent1"/>
        </a:buClr>
        <a:buFont typeface="Arial" charset="0"/>
        <a:buChar char="•"/>
        <a:defRPr sz="2400" kern="1200">
          <a:solidFill>
            <a:schemeClr val="tx2"/>
          </a:solidFill>
          <a:latin typeface="+mn-lt"/>
          <a:ea typeface="ＭＳ Ｐゴシック" charset="0"/>
          <a:cs typeface="ＭＳ Ｐゴシック" charset="0"/>
        </a:defRPr>
      </a:lvl1pPr>
      <a:lvl2pPr marL="581343" indent="-166688" algn="l" rtl="0" eaLnBrk="1" fontAlgn="base" hangingPunct="1">
        <a:lnSpc>
          <a:spcPct val="100000"/>
        </a:lnSpc>
        <a:spcBef>
          <a:spcPts val="0"/>
        </a:spcBef>
        <a:spcAft>
          <a:spcPts val="0"/>
        </a:spcAft>
        <a:buClr>
          <a:schemeClr val="accent1"/>
        </a:buClr>
        <a:buSzPct val="80000"/>
        <a:buFont typeface="Arial" charset="0"/>
        <a:buChar char="•"/>
        <a:defRPr sz="2000" kern="1200">
          <a:solidFill>
            <a:srgbClr val="383838"/>
          </a:solidFill>
          <a:latin typeface="+mn-lt"/>
          <a:ea typeface="ＭＳ Ｐゴシック" charset="0"/>
          <a:cs typeface="+mn-cs"/>
        </a:defRPr>
      </a:lvl2pPr>
      <a:lvl3pPr marL="855663" indent="-166688" algn="l" rtl="0" eaLnBrk="1" fontAlgn="base" hangingPunct="1">
        <a:lnSpc>
          <a:spcPct val="100000"/>
        </a:lnSpc>
        <a:spcBef>
          <a:spcPts val="0"/>
        </a:spcBef>
        <a:spcAft>
          <a:spcPts val="0"/>
        </a:spcAft>
        <a:buClr>
          <a:schemeClr val="accent1"/>
        </a:buClr>
        <a:buSzPct val="80000"/>
        <a:buFont typeface="Calibri" charset="0"/>
        <a:buChar char="–"/>
        <a:defRPr kern="1200">
          <a:solidFill>
            <a:srgbClr val="383838"/>
          </a:solidFill>
          <a:latin typeface="+mn-lt"/>
          <a:ea typeface="ＭＳ Ｐゴシック" charset="0"/>
          <a:cs typeface="+mn-cs"/>
        </a:defRPr>
      </a:lvl3pPr>
      <a:lvl4pPr marL="1201738" indent="-173038" algn="l" rtl="0" eaLnBrk="1" fontAlgn="base" hangingPunct="1">
        <a:lnSpc>
          <a:spcPct val="100000"/>
        </a:lnSpc>
        <a:spcBef>
          <a:spcPts val="0"/>
        </a:spcBef>
        <a:spcAft>
          <a:spcPts val="0"/>
        </a:spcAft>
        <a:buClr>
          <a:schemeClr val="accent1"/>
        </a:buClr>
        <a:buSzPct val="80000"/>
        <a:buFont typeface="Wingdings" charset="2"/>
        <a:buChar char="§"/>
        <a:defRPr kern="1200">
          <a:solidFill>
            <a:srgbClr val="383838"/>
          </a:solidFill>
          <a:latin typeface="+mn-lt"/>
          <a:ea typeface="ＭＳ Ｐゴシック" charset="0"/>
          <a:cs typeface="+mn-cs"/>
        </a:defRPr>
      </a:lvl4pPr>
      <a:lvl5pPr marL="1427163" indent="-168275" algn="l" rtl="0" eaLnBrk="1" fontAlgn="base" hangingPunct="1">
        <a:lnSpc>
          <a:spcPct val="100000"/>
        </a:lnSpc>
        <a:spcBef>
          <a:spcPts val="0"/>
        </a:spcBef>
        <a:spcAft>
          <a:spcPts val="0"/>
        </a:spcAft>
        <a:buClr>
          <a:schemeClr val="accent1"/>
        </a:buClr>
        <a:buSzPct val="80000"/>
        <a:buFont typeface="Calibri" charset="0"/>
        <a:buChar char="–"/>
        <a:defRPr kern="1200">
          <a:solidFill>
            <a:srgbClr val="383838"/>
          </a:solidFill>
          <a:latin typeface="+mn-lt"/>
          <a:ea typeface="ＭＳ Ｐゴシック" charset="0"/>
          <a:cs typeface="+mn-cs"/>
        </a:defRPr>
      </a:lvl5pPr>
      <a:lvl6pPr marL="1655064" indent="-164592" algn="l" defTabSz="914400" rtl="0" eaLnBrk="1" latinLnBrk="0" hangingPunct="1">
        <a:lnSpc>
          <a:spcPct val="100000"/>
        </a:lnSpc>
        <a:spcBef>
          <a:spcPts val="0"/>
        </a:spcBef>
        <a:spcAft>
          <a:spcPts val="0"/>
        </a:spcAft>
        <a:buClr>
          <a:schemeClr val="accent1"/>
        </a:buClr>
        <a:buSzPct val="80000"/>
        <a:buFont typeface="Wingdings" panose="05000000000000000000" pitchFamily="2" charset="2"/>
        <a:buChar char="§"/>
        <a:defRPr lang="en-US" sz="1600" kern="1200" dirty="0" smtClean="0">
          <a:solidFill>
            <a:srgbClr val="383838"/>
          </a:solidFill>
          <a:latin typeface="+mn-lt"/>
          <a:ea typeface="+mn-ea"/>
          <a:cs typeface="+mn-cs"/>
        </a:defRPr>
      </a:lvl6pPr>
      <a:lvl7pPr marL="1883664" indent="-164592" algn="l" defTabSz="914400" rtl="0" eaLnBrk="1" latinLnBrk="0" hangingPunct="1">
        <a:lnSpc>
          <a:spcPct val="100000"/>
        </a:lnSpc>
        <a:spcBef>
          <a:spcPts val="0"/>
        </a:spcBef>
        <a:spcAft>
          <a:spcPts val="0"/>
        </a:spcAft>
        <a:buClr>
          <a:schemeClr val="accent1"/>
        </a:buClr>
        <a:buSzPct val="80000"/>
        <a:buFont typeface="Calibri" panose="020F0502020204030204" pitchFamily="34" charset="0"/>
        <a:buChar char="–"/>
        <a:defRPr lang="en-US" sz="1600" kern="1200" dirty="0" smtClean="0">
          <a:solidFill>
            <a:srgbClr val="383838"/>
          </a:solidFill>
          <a:latin typeface="+mn-lt"/>
          <a:ea typeface="+mn-ea"/>
          <a:cs typeface="+mn-cs"/>
        </a:defRPr>
      </a:lvl7pPr>
      <a:lvl8pPr marL="2112264" indent="-164592" algn="l" defTabSz="914400" rtl="0" eaLnBrk="1" latinLnBrk="0" hangingPunct="1">
        <a:lnSpc>
          <a:spcPct val="100000"/>
        </a:lnSpc>
        <a:spcBef>
          <a:spcPts val="0"/>
        </a:spcBef>
        <a:spcAft>
          <a:spcPts val="0"/>
        </a:spcAft>
        <a:buClr>
          <a:schemeClr val="accent1"/>
        </a:buClr>
        <a:buSzPct val="80000"/>
        <a:buFont typeface="Wingdings" panose="05000000000000000000" pitchFamily="2" charset="2"/>
        <a:buChar char="§"/>
        <a:defRPr lang="en-US" sz="1600" kern="1200" dirty="0" smtClean="0">
          <a:solidFill>
            <a:srgbClr val="383838"/>
          </a:solidFill>
          <a:latin typeface="+mn-lt"/>
          <a:ea typeface="+mn-ea"/>
          <a:cs typeface="+mn-cs"/>
        </a:defRPr>
      </a:lvl8pPr>
      <a:lvl9pPr marL="2340864" indent="-164592" algn="l" defTabSz="914400" rtl="0" eaLnBrk="1" latinLnBrk="0" hangingPunct="1">
        <a:lnSpc>
          <a:spcPct val="100000"/>
        </a:lnSpc>
        <a:spcBef>
          <a:spcPts val="0"/>
        </a:spcBef>
        <a:spcAft>
          <a:spcPts val="0"/>
        </a:spcAft>
        <a:buClr>
          <a:schemeClr val="accent1"/>
        </a:buClr>
        <a:buSzPct val="80000"/>
        <a:buFont typeface="Calibri" panose="020F0502020204030204" pitchFamily="34" charset="0"/>
        <a:buChar char="–"/>
        <a:defRPr lang="en-US" sz="1600" kern="1200" dirty="0" smtClean="0">
          <a:solidFill>
            <a:srgbClr val="383838"/>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619" userDrawn="1">
          <p15:clr>
            <a:srgbClr val="F26B43"/>
          </p15:clr>
        </p15:guide>
        <p15:guide id="4" orient="horz" pos="300" userDrawn="1">
          <p15:clr>
            <a:srgbClr val="F26B43"/>
          </p15:clr>
        </p15:guide>
        <p15:guide id="5" orient="horz" pos="4020" userDrawn="1">
          <p15:clr>
            <a:srgbClr val="F26B43"/>
          </p15:clr>
        </p15:guide>
        <p15:guide id="6" pos="7378" userDrawn="1">
          <p15:clr>
            <a:srgbClr val="F26B43"/>
          </p15:clr>
        </p15:guide>
        <p15:guide id="7" pos="302" userDrawn="1">
          <p15:clr>
            <a:srgbClr val="F26B43"/>
          </p15:clr>
        </p15:guide>
        <p15:guide id="8" pos="7061"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93.jpeg"/><Relationship Id="rId7" Type="http://schemas.openxmlformats.org/officeDocument/2006/relationships/image" Target="../media/image97.tiff"/><Relationship Id="rId2" Type="http://schemas.openxmlformats.org/officeDocument/2006/relationships/notesSlide" Target="../notesSlides/notesSlide6.xml"/><Relationship Id="rId1" Type="http://schemas.openxmlformats.org/officeDocument/2006/relationships/slideLayout" Target="../slideLayouts/slideLayout37.xml"/><Relationship Id="rId6" Type="http://schemas.openxmlformats.org/officeDocument/2006/relationships/image" Target="../media/image96.tiff"/><Relationship Id="rId5" Type="http://schemas.openxmlformats.org/officeDocument/2006/relationships/image" Target="../media/image95.jpeg"/><Relationship Id="rId4" Type="http://schemas.openxmlformats.org/officeDocument/2006/relationships/image" Target="../media/image94.png"/></Relationships>
</file>

<file path=ppt/slides/_rels/slide11.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7.xml"/><Relationship Id="rId1" Type="http://schemas.openxmlformats.org/officeDocument/2006/relationships/slideLayout" Target="../slideLayouts/slideLayout38.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9.xml"/></Relationships>
</file>

<file path=ppt/slides/_rels/slide13.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9.xml"/><Relationship Id="rId1" Type="http://schemas.openxmlformats.org/officeDocument/2006/relationships/slideLayout" Target="../slideLayouts/slideLayout40.xml"/><Relationship Id="rId4" Type="http://schemas.openxmlformats.org/officeDocument/2006/relationships/image" Target="../media/image100.png"/></Relationships>
</file>

<file path=ppt/slides/_rels/slide14.xml.rels><?xml version="1.0" encoding="UTF-8" standalone="yes"?>
<Relationships xmlns="http://schemas.openxmlformats.org/package/2006/relationships"><Relationship Id="rId8" Type="http://schemas.openxmlformats.org/officeDocument/2006/relationships/image" Target="../media/image106.tiff"/><Relationship Id="rId3" Type="http://schemas.openxmlformats.org/officeDocument/2006/relationships/image" Target="../media/image101.tiff"/><Relationship Id="rId7" Type="http://schemas.openxmlformats.org/officeDocument/2006/relationships/image" Target="../media/image105.tiff"/><Relationship Id="rId2" Type="http://schemas.openxmlformats.org/officeDocument/2006/relationships/notesSlide" Target="../notesSlides/notesSlide10.xml"/><Relationship Id="rId1" Type="http://schemas.openxmlformats.org/officeDocument/2006/relationships/slideLayout" Target="../slideLayouts/slideLayout41.xml"/><Relationship Id="rId6" Type="http://schemas.openxmlformats.org/officeDocument/2006/relationships/image" Target="../media/image104.tiff"/><Relationship Id="rId5" Type="http://schemas.openxmlformats.org/officeDocument/2006/relationships/image" Target="../media/image103.tiff"/><Relationship Id="rId4" Type="http://schemas.openxmlformats.org/officeDocument/2006/relationships/image" Target="../media/image102.tiff"/></Relationships>
</file>

<file path=ppt/slides/_rels/slide15.xml.rels><?xml version="1.0" encoding="UTF-8" standalone="yes"?>
<Relationships xmlns="http://schemas.openxmlformats.org/package/2006/relationships"><Relationship Id="rId3" Type="http://schemas.openxmlformats.org/officeDocument/2006/relationships/image" Target="../media/image107.tiff"/><Relationship Id="rId2" Type="http://schemas.openxmlformats.org/officeDocument/2006/relationships/notesSlide" Target="../notesSlides/notesSlide11.xml"/><Relationship Id="rId1" Type="http://schemas.openxmlformats.org/officeDocument/2006/relationships/slideLayout" Target="../slideLayouts/slideLayout4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hyperlink" Target="https://github.com/tensorflow/tensorflow/tree/master/tensorflow/lite/experimental/micro" TargetMode="External"/><Relationship Id="rId2" Type="http://schemas.openxmlformats.org/officeDocument/2006/relationships/notesSlide" Target="../notesSlides/notesSlide12.xml"/><Relationship Id="rId1" Type="http://schemas.openxmlformats.org/officeDocument/2006/relationships/slideLayout" Target="../slideLayouts/slideLayout44.xml"/></Relationships>
</file>

<file path=ppt/slides/_rels/slide19.xml.rels><?xml version="1.0" encoding="UTF-8" standalone="yes"?>
<Relationships xmlns="http://schemas.openxmlformats.org/package/2006/relationships"><Relationship Id="rId3" Type="http://schemas.openxmlformats.org/officeDocument/2006/relationships/hyperlink" Target="https://aiyprojects.withgoogle.com/open_speech_recording" TargetMode="External"/><Relationship Id="rId2" Type="http://schemas.openxmlformats.org/officeDocument/2006/relationships/notesSlide" Target="../notesSlides/notesSlide13.xml"/><Relationship Id="rId1" Type="http://schemas.openxmlformats.org/officeDocument/2006/relationships/slideLayout" Target="../slideLayouts/slideLayout4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0.xml.rels><?xml version="1.0" encoding="UTF-8" standalone="yes"?>
<Relationships xmlns="http://schemas.openxmlformats.org/package/2006/relationships"><Relationship Id="rId3" Type="http://schemas.openxmlformats.org/officeDocument/2006/relationships/hyperlink" Target="https://www.sparkfun.com/products/15170" TargetMode="External"/><Relationship Id="rId2" Type="http://schemas.openxmlformats.org/officeDocument/2006/relationships/notesSlide" Target="../notesSlides/notesSlide14.xml"/><Relationship Id="rId1" Type="http://schemas.openxmlformats.org/officeDocument/2006/relationships/slideLayout" Target="../slideLayouts/slideLayout46.xml"/><Relationship Id="rId4" Type="http://schemas.openxmlformats.org/officeDocument/2006/relationships/image" Target="../media/image108.png"/></Relationships>
</file>

<file path=ppt/slides/_rels/slide21.xml.rels><?xml version="1.0" encoding="UTF-8" standalone="yes"?>
<Relationships xmlns="http://schemas.openxmlformats.org/package/2006/relationships"><Relationship Id="rId3" Type="http://schemas.openxmlformats.org/officeDocument/2006/relationships/hyperlink" Target="https://www.sparkfun.com/products/15096" TargetMode="External"/><Relationship Id="rId2" Type="http://schemas.openxmlformats.org/officeDocument/2006/relationships/notesSlide" Target="../notesSlides/notesSlide15.xml"/><Relationship Id="rId1" Type="http://schemas.openxmlformats.org/officeDocument/2006/relationships/slideLayout" Target="../slideLayouts/slideLayout46.xml"/><Relationship Id="rId4" Type="http://schemas.openxmlformats.org/officeDocument/2006/relationships/image" Target="../media/image109.tiff"/></Relationships>
</file>

<file path=ppt/slides/_rels/slide22.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16.xml"/><Relationship Id="rId1" Type="http://schemas.openxmlformats.org/officeDocument/2006/relationships/slideLayout" Target="../slideLayouts/slideLayout47.xml"/><Relationship Id="rId6" Type="http://schemas.openxmlformats.org/officeDocument/2006/relationships/image" Target="../media/image112.png"/><Relationship Id="rId5" Type="http://schemas.openxmlformats.org/officeDocument/2006/relationships/image" Target="https://lh3.googleusercontent.com/gUvi3pNDxzx5JsFYThV4P1m3A9pZFH7zXOZpxP6hWkoO4Xz-DEKkuDI3o3DJht3OhNzVaeYg_-sRWLECSm5QX7hMG_dWK_oQ48jtdQIofZDx66dsrhpg-YxF3SY1Z74muyQZBkSr" TargetMode="External"/><Relationship Id="rId4" Type="http://schemas.openxmlformats.org/officeDocument/2006/relationships/image" Target="../media/image111.png"/></Relationships>
</file>

<file path=ppt/slides/_rels/slide23.xml.rels><?xml version="1.0" encoding="UTF-8" standalone="yes"?>
<Relationships xmlns="http://schemas.openxmlformats.org/package/2006/relationships"><Relationship Id="rId2" Type="http://schemas.openxmlformats.org/officeDocument/2006/relationships/hyperlink" Target="https://codelabs.developers.google.com/codelabs/sparkfun-tensorflow/" TargetMode="External"/><Relationship Id="rId1" Type="http://schemas.openxmlformats.org/officeDocument/2006/relationships/slideLayout" Target="../slideLayouts/slideLayout4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26.xml.rels><?xml version="1.0" encoding="UTF-8" standalone="yes"?>
<Relationships xmlns="http://schemas.openxmlformats.org/package/2006/relationships"><Relationship Id="rId8" Type="http://schemas.openxmlformats.org/officeDocument/2006/relationships/image" Target="../media/image118.png"/><Relationship Id="rId13" Type="http://schemas.openxmlformats.org/officeDocument/2006/relationships/image" Target="../media/image123.png"/><Relationship Id="rId18" Type="http://schemas.openxmlformats.org/officeDocument/2006/relationships/image" Target="../media/image128.png"/><Relationship Id="rId3" Type="http://schemas.openxmlformats.org/officeDocument/2006/relationships/image" Target="../media/image113.png"/><Relationship Id="rId21" Type="http://schemas.openxmlformats.org/officeDocument/2006/relationships/image" Target="../media/image131.png"/><Relationship Id="rId7" Type="http://schemas.openxmlformats.org/officeDocument/2006/relationships/image" Target="../media/image117.png"/><Relationship Id="rId12" Type="http://schemas.openxmlformats.org/officeDocument/2006/relationships/image" Target="../media/image122.png"/><Relationship Id="rId17" Type="http://schemas.openxmlformats.org/officeDocument/2006/relationships/image" Target="../media/image127.png"/><Relationship Id="rId2" Type="http://schemas.openxmlformats.org/officeDocument/2006/relationships/notesSlide" Target="../notesSlides/notesSlide17.xml"/><Relationship Id="rId16" Type="http://schemas.openxmlformats.org/officeDocument/2006/relationships/image" Target="../media/image126.png"/><Relationship Id="rId20" Type="http://schemas.openxmlformats.org/officeDocument/2006/relationships/image" Target="../media/image130.png"/><Relationship Id="rId1" Type="http://schemas.openxmlformats.org/officeDocument/2006/relationships/slideLayout" Target="../slideLayouts/slideLayout49.xml"/><Relationship Id="rId6" Type="http://schemas.openxmlformats.org/officeDocument/2006/relationships/image" Target="../media/image116.png"/><Relationship Id="rId11" Type="http://schemas.openxmlformats.org/officeDocument/2006/relationships/image" Target="../media/image121.png"/><Relationship Id="rId5" Type="http://schemas.openxmlformats.org/officeDocument/2006/relationships/image" Target="../media/image115.png"/><Relationship Id="rId15" Type="http://schemas.openxmlformats.org/officeDocument/2006/relationships/image" Target="../media/image125.png"/><Relationship Id="rId23" Type="http://schemas.openxmlformats.org/officeDocument/2006/relationships/image" Target="../media/image133.png"/><Relationship Id="rId10" Type="http://schemas.openxmlformats.org/officeDocument/2006/relationships/image" Target="../media/image120.png"/><Relationship Id="rId19" Type="http://schemas.openxmlformats.org/officeDocument/2006/relationships/image" Target="../media/image129.png"/><Relationship Id="rId4" Type="http://schemas.openxmlformats.org/officeDocument/2006/relationships/image" Target="../media/image114.png"/><Relationship Id="rId9" Type="http://schemas.openxmlformats.org/officeDocument/2006/relationships/image" Target="../media/image119.png"/><Relationship Id="rId14" Type="http://schemas.openxmlformats.org/officeDocument/2006/relationships/image" Target="../media/image124.png"/><Relationship Id="rId22" Type="http://schemas.openxmlformats.org/officeDocument/2006/relationships/image" Target="../media/image132.png"/></Relationships>
</file>

<file path=ppt/slides/_rels/slide27.xml.rels><?xml version="1.0" encoding="UTF-8" standalone="yes"?>
<Relationships xmlns="http://schemas.openxmlformats.org/package/2006/relationships"><Relationship Id="rId3" Type="http://schemas.openxmlformats.org/officeDocument/2006/relationships/hyperlink" Target="https://www.tensorflow.org/lite/microcontrollers/overview" TargetMode="External"/><Relationship Id="rId2" Type="http://schemas.openxmlformats.org/officeDocument/2006/relationships/hyperlink" Target="http://www.sparkfun.com/" TargetMode="External"/><Relationship Id="rId1" Type="http://schemas.openxmlformats.org/officeDocument/2006/relationships/slideLayout" Target="../slideLayouts/slideLayout49.xml"/><Relationship Id="rId6" Type="http://schemas.openxmlformats.org/officeDocument/2006/relationships/hyperlink" Target="https://developer.arm.com/solutions/machine-learning-on-arm/developer-material/how-to-guides/build-arm-cortex-m-voice-assistant-with-google-tensorflow-lite/retrain-the-machine-learning-model" TargetMode="External"/><Relationship Id="rId5" Type="http://schemas.openxmlformats.org/officeDocument/2006/relationships/hyperlink" Target="https://developer.arm.com/armgooglevoice2019" TargetMode="External"/><Relationship Id="rId4" Type="http://schemas.openxmlformats.org/officeDocument/2006/relationships/hyperlink" Target="https://developer.arm.com/" TargetMode="Externa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3" Type="http://schemas.openxmlformats.org/officeDocument/2006/relationships/image" Target="../media/image134.tiff"/><Relationship Id="rId2" Type="http://schemas.openxmlformats.org/officeDocument/2006/relationships/notesSlide" Target="../notesSlides/notesSlide18.xml"/><Relationship Id="rId1" Type="http://schemas.openxmlformats.org/officeDocument/2006/relationships/slideLayout" Target="../slideLayouts/slideLayout46.xml"/><Relationship Id="rId4" Type="http://schemas.openxmlformats.org/officeDocument/2006/relationships/image" Target="../media/image135.tiff"/></Relationships>
</file>

<file path=ppt/slides/_rels/slide32.xml.rels><?xml version="1.0" encoding="UTF-8" standalone="yes"?>
<Relationships xmlns="http://schemas.openxmlformats.org/package/2006/relationships"><Relationship Id="rId3" Type="http://schemas.openxmlformats.org/officeDocument/2006/relationships/hyperlink" Target="https://learn.sparkfun.com/tutorials/how-to-install-ch340-drivers" TargetMode="External"/><Relationship Id="rId2" Type="http://schemas.openxmlformats.org/officeDocument/2006/relationships/hyperlink" Target="https://stackoverflow.com/questions/55463159/sparkfun-edge-bootloader-problems" TargetMode="Externa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8" Type="http://schemas.openxmlformats.org/officeDocument/2006/relationships/image" Target="../media/image24.jpeg"/><Relationship Id="rId13" Type="http://schemas.openxmlformats.org/officeDocument/2006/relationships/image" Target="../media/image29.png"/><Relationship Id="rId18" Type="http://schemas.openxmlformats.org/officeDocument/2006/relationships/image" Target="../media/image34.jpeg"/><Relationship Id="rId3" Type="http://schemas.openxmlformats.org/officeDocument/2006/relationships/image" Target="../media/image19.png"/><Relationship Id="rId21" Type="http://schemas.openxmlformats.org/officeDocument/2006/relationships/image" Target="../media/image37.jpeg"/><Relationship Id="rId7" Type="http://schemas.openxmlformats.org/officeDocument/2006/relationships/image" Target="../media/image23.jpeg"/><Relationship Id="rId12" Type="http://schemas.openxmlformats.org/officeDocument/2006/relationships/image" Target="../media/image28.png"/><Relationship Id="rId17" Type="http://schemas.openxmlformats.org/officeDocument/2006/relationships/image" Target="../media/image33.jpeg"/><Relationship Id="rId2" Type="http://schemas.openxmlformats.org/officeDocument/2006/relationships/notesSlide" Target="../notesSlides/notesSlide1.xml"/><Relationship Id="rId16" Type="http://schemas.openxmlformats.org/officeDocument/2006/relationships/image" Target="../media/image32.jpeg"/><Relationship Id="rId20" Type="http://schemas.openxmlformats.org/officeDocument/2006/relationships/image" Target="../media/image36.jpeg"/><Relationship Id="rId1" Type="http://schemas.openxmlformats.org/officeDocument/2006/relationships/slideLayout" Target="../slideLayouts/slideLayout31.xml"/><Relationship Id="rId6" Type="http://schemas.openxmlformats.org/officeDocument/2006/relationships/image" Target="../media/image22.jpeg"/><Relationship Id="rId11" Type="http://schemas.openxmlformats.org/officeDocument/2006/relationships/image" Target="../media/image27.jpeg"/><Relationship Id="rId24" Type="http://schemas.openxmlformats.org/officeDocument/2006/relationships/image" Target="../media/image40.jpeg"/><Relationship Id="rId5" Type="http://schemas.openxmlformats.org/officeDocument/2006/relationships/image" Target="../media/image21.png"/><Relationship Id="rId15" Type="http://schemas.openxmlformats.org/officeDocument/2006/relationships/image" Target="../media/image31.jpeg"/><Relationship Id="rId23" Type="http://schemas.openxmlformats.org/officeDocument/2006/relationships/image" Target="../media/image39.png"/><Relationship Id="rId10" Type="http://schemas.openxmlformats.org/officeDocument/2006/relationships/image" Target="../media/image26.jpeg"/><Relationship Id="rId19" Type="http://schemas.openxmlformats.org/officeDocument/2006/relationships/image" Target="../media/image35.png"/><Relationship Id="rId4" Type="http://schemas.openxmlformats.org/officeDocument/2006/relationships/image" Target="../media/image20.jpeg"/><Relationship Id="rId9" Type="http://schemas.openxmlformats.org/officeDocument/2006/relationships/image" Target="../media/image25.jpeg"/><Relationship Id="rId14" Type="http://schemas.openxmlformats.org/officeDocument/2006/relationships/image" Target="../media/image30.png"/><Relationship Id="rId22" Type="http://schemas.openxmlformats.org/officeDocument/2006/relationships/image" Target="../media/image38.jpeg"/></Relationships>
</file>

<file path=ppt/slides/_rels/slide5.xml.rels><?xml version="1.0" encoding="UTF-8" standalone="yes"?>
<Relationships xmlns="http://schemas.openxmlformats.org/package/2006/relationships"><Relationship Id="rId8" Type="http://schemas.openxmlformats.org/officeDocument/2006/relationships/image" Target="../media/image46.svg"/><Relationship Id="rId13" Type="http://schemas.openxmlformats.org/officeDocument/2006/relationships/image" Target="../media/image51.png"/><Relationship Id="rId3" Type="http://schemas.openxmlformats.org/officeDocument/2006/relationships/image" Target="../media/image41.png"/><Relationship Id="rId7" Type="http://schemas.openxmlformats.org/officeDocument/2006/relationships/image" Target="../media/image45.png"/><Relationship Id="rId12" Type="http://schemas.openxmlformats.org/officeDocument/2006/relationships/image" Target="../media/image50.svg"/><Relationship Id="rId2" Type="http://schemas.openxmlformats.org/officeDocument/2006/relationships/notesSlide" Target="../notesSlides/notesSlide2.xml"/><Relationship Id="rId16" Type="http://schemas.openxmlformats.org/officeDocument/2006/relationships/image" Target="../media/image54.svg"/><Relationship Id="rId1" Type="http://schemas.openxmlformats.org/officeDocument/2006/relationships/slideLayout" Target="../slideLayouts/slideLayout32.xml"/><Relationship Id="rId6" Type="http://schemas.openxmlformats.org/officeDocument/2006/relationships/image" Target="../media/image44.svg"/><Relationship Id="rId11" Type="http://schemas.openxmlformats.org/officeDocument/2006/relationships/image" Target="../media/image49.png"/><Relationship Id="rId5" Type="http://schemas.openxmlformats.org/officeDocument/2006/relationships/image" Target="../media/image43.png"/><Relationship Id="rId15" Type="http://schemas.openxmlformats.org/officeDocument/2006/relationships/image" Target="../media/image53.png"/><Relationship Id="rId10" Type="http://schemas.openxmlformats.org/officeDocument/2006/relationships/image" Target="../media/image48.svg"/><Relationship Id="rId4" Type="http://schemas.openxmlformats.org/officeDocument/2006/relationships/image" Target="../media/image42.svg"/><Relationship Id="rId9" Type="http://schemas.openxmlformats.org/officeDocument/2006/relationships/image" Target="../media/image47.png"/><Relationship Id="rId14" Type="http://schemas.openxmlformats.org/officeDocument/2006/relationships/image" Target="../media/image52.svg"/></Relationships>
</file>

<file path=ppt/slides/_rels/slide6.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65.emf"/><Relationship Id="rId3" Type="http://schemas.openxmlformats.org/officeDocument/2006/relationships/image" Target="../media/image55.jpeg"/><Relationship Id="rId7" Type="http://schemas.openxmlformats.org/officeDocument/2006/relationships/image" Target="../media/image59.emf"/><Relationship Id="rId12" Type="http://schemas.openxmlformats.org/officeDocument/2006/relationships/image" Target="../media/image64.emf"/><Relationship Id="rId2" Type="http://schemas.openxmlformats.org/officeDocument/2006/relationships/notesSlide" Target="../notesSlides/notesSlide3.xml"/><Relationship Id="rId1" Type="http://schemas.openxmlformats.org/officeDocument/2006/relationships/slideLayout" Target="../slideLayouts/slideLayout33.xml"/><Relationship Id="rId6" Type="http://schemas.openxmlformats.org/officeDocument/2006/relationships/image" Target="../media/image58.emf"/><Relationship Id="rId11" Type="http://schemas.openxmlformats.org/officeDocument/2006/relationships/image" Target="../media/image63.emf"/><Relationship Id="rId5" Type="http://schemas.openxmlformats.org/officeDocument/2006/relationships/image" Target="../media/image57.jpeg"/><Relationship Id="rId10" Type="http://schemas.openxmlformats.org/officeDocument/2006/relationships/image" Target="../media/image62.emf"/><Relationship Id="rId4" Type="http://schemas.openxmlformats.org/officeDocument/2006/relationships/image" Target="../media/image56.jpeg"/><Relationship Id="rId9" Type="http://schemas.openxmlformats.org/officeDocument/2006/relationships/image" Target="../media/image61.png"/></Relationships>
</file>

<file path=ppt/slides/_rels/slide7.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66.png"/><Relationship Id="rId7" Type="http://schemas.openxmlformats.org/officeDocument/2006/relationships/image" Target="../media/image70.png"/><Relationship Id="rId2" Type="http://schemas.openxmlformats.org/officeDocument/2006/relationships/notesSlide" Target="../notesSlides/notesSlide4.xml"/><Relationship Id="rId1" Type="http://schemas.openxmlformats.org/officeDocument/2006/relationships/slideLayout" Target="../slideLayouts/slideLayout34.xml"/><Relationship Id="rId6" Type="http://schemas.openxmlformats.org/officeDocument/2006/relationships/image" Target="../media/image69.svg"/><Relationship Id="rId11" Type="http://schemas.openxmlformats.org/officeDocument/2006/relationships/image" Target="../media/image74.svg"/><Relationship Id="rId5" Type="http://schemas.openxmlformats.org/officeDocument/2006/relationships/image" Target="../media/image68.png"/><Relationship Id="rId10" Type="http://schemas.openxmlformats.org/officeDocument/2006/relationships/image" Target="../media/image73.png"/><Relationship Id="rId4" Type="http://schemas.openxmlformats.org/officeDocument/2006/relationships/image" Target="../media/image67.svg"/><Relationship Id="rId9" Type="http://schemas.openxmlformats.org/officeDocument/2006/relationships/image" Target="../media/image72.png"/></Relationships>
</file>

<file path=ppt/slides/_rels/slide8.xml.rels><?xml version="1.0" encoding="UTF-8" standalone="yes"?>
<Relationships xmlns="http://schemas.openxmlformats.org/package/2006/relationships"><Relationship Id="rId8" Type="http://schemas.openxmlformats.org/officeDocument/2006/relationships/image" Target="../media/image80.png"/><Relationship Id="rId13" Type="http://schemas.openxmlformats.org/officeDocument/2006/relationships/image" Target="../media/image85.svg"/><Relationship Id="rId18" Type="http://schemas.openxmlformats.org/officeDocument/2006/relationships/image" Target="../media/image90.emf"/><Relationship Id="rId3" Type="http://schemas.openxmlformats.org/officeDocument/2006/relationships/image" Target="../media/image75.png"/><Relationship Id="rId7" Type="http://schemas.openxmlformats.org/officeDocument/2006/relationships/image" Target="../media/image79.png"/><Relationship Id="rId12" Type="http://schemas.openxmlformats.org/officeDocument/2006/relationships/image" Target="../media/image84.png"/><Relationship Id="rId17" Type="http://schemas.openxmlformats.org/officeDocument/2006/relationships/image" Target="../media/image89.emf"/><Relationship Id="rId2" Type="http://schemas.openxmlformats.org/officeDocument/2006/relationships/notesSlide" Target="../notesSlides/notesSlide5.xml"/><Relationship Id="rId16" Type="http://schemas.openxmlformats.org/officeDocument/2006/relationships/image" Target="../media/image88.emf"/><Relationship Id="rId20" Type="http://schemas.openxmlformats.org/officeDocument/2006/relationships/image" Target="../media/image92.emf"/><Relationship Id="rId1" Type="http://schemas.openxmlformats.org/officeDocument/2006/relationships/slideLayout" Target="../slideLayouts/slideLayout35.xml"/><Relationship Id="rId6" Type="http://schemas.openxmlformats.org/officeDocument/2006/relationships/image" Target="../media/image78.png"/><Relationship Id="rId11" Type="http://schemas.openxmlformats.org/officeDocument/2006/relationships/image" Target="../media/image83.png"/><Relationship Id="rId5" Type="http://schemas.openxmlformats.org/officeDocument/2006/relationships/image" Target="../media/image77.png"/><Relationship Id="rId15" Type="http://schemas.openxmlformats.org/officeDocument/2006/relationships/image" Target="../media/image87.svg"/><Relationship Id="rId10" Type="http://schemas.openxmlformats.org/officeDocument/2006/relationships/image" Target="../media/image82.png"/><Relationship Id="rId19" Type="http://schemas.openxmlformats.org/officeDocument/2006/relationships/image" Target="../media/image91.emf"/><Relationship Id="rId4" Type="http://schemas.openxmlformats.org/officeDocument/2006/relationships/image" Target="../media/image76.png"/><Relationship Id="rId9" Type="http://schemas.openxmlformats.org/officeDocument/2006/relationships/image" Target="../media/image81.png"/><Relationship Id="rId14" Type="http://schemas.openxmlformats.org/officeDocument/2006/relationships/image" Target="../media/image8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73DA14-6CD9-1146-9A14-FA261C6C15D7}"/>
              </a:ext>
            </a:extLst>
          </p:cNvPr>
          <p:cNvSpPr>
            <a:spLocks noGrp="1"/>
          </p:cNvSpPr>
          <p:nvPr>
            <p:ph type="title"/>
          </p:nvPr>
        </p:nvSpPr>
        <p:spPr/>
        <p:txBody>
          <a:bodyPr/>
          <a:lstStyle/>
          <a:p>
            <a:r>
              <a:rPr lang="en-GB" dirty="0">
                <a:ea typeface="ＭＳ Ｐゴシック"/>
              </a:rPr>
              <a:t>Build a low-powered Arm voice assistant with Google TensorFlow Lite</a:t>
            </a:r>
            <a:endParaRPr lang="en-US" dirty="0"/>
          </a:p>
        </p:txBody>
      </p:sp>
      <p:sp>
        <p:nvSpPr>
          <p:cNvPr id="3" name="Subtitle 2">
            <a:extLst>
              <a:ext uri="{FF2B5EF4-FFF2-40B4-BE49-F238E27FC236}">
                <a16:creationId xmlns:a16="http://schemas.microsoft.com/office/drawing/2014/main" id="{089EE3B5-7C14-BE47-8C54-37EAC7319A95}"/>
              </a:ext>
            </a:extLst>
          </p:cNvPr>
          <p:cNvSpPr>
            <a:spLocks noGrp="1"/>
          </p:cNvSpPr>
          <p:nvPr>
            <p:ph type="subTitle" idx="1"/>
          </p:nvPr>
        </p:nvSpPr>
        <p:spPr/>
        <p:txBody>
          <a:bodyPr/>
          <a:lstStyle/>
          <a:p>
            <a:r>
              <a:rPr lang="en-US" dirty="0">
                <a:ea typeface="ＭＳ Ｐゴシック"/>
                <a:cs typeface="Arial"/>
              </a:rPr>
              <a:t>Karl </a:t>
            </a:r>
            <a:r>
              <a:rPr lang="en-US" dirty="0" err="1">
                <a:ea typeface="ＭＳ Ｐゴシック"/>
                <a:cs typeface="Arial"/>
              </a:rPr>
              <a:t>Fezer</a:t>
            </a:r>
            <a:r>
              <a:rPr lang="en-US" dirty="0">
                <a:ea typeface="ＭＳ Ｐゴシック"/>
                <a:cs typeface="Arial"/>
              </a:rPr>
              <a:t> </a:t>
            </a:r>
          </a:p>
          <a:p>
            <a:r>
              <a:rPr lang="en-US" dirty="0">
                <a:ea typeface="ＭＳ Ｐゴシック"/>
                <a:cs typeface="Arial"/>
              </a:rPr>
              <a:t>AI Evangelist, Arm</a:t>
            </a:r>
            <a:endParaRPr lang="en-US" dirty="0">
              <a:cs typeface="Arial"/>
            </a:endParaRPr>
          </a:p>
          <a:p>
            <a:r>
              <a:rPr lang="en-US" dirty="0">
                <a:ea typeface="ＭＳ Ｐゴシック"/>
                <a:cs typeface="Arial"/>
              </a:rPr>
              <a:t>@</a:t>
            </a:r>
            <a:r>
              <a:rPr lang="en-US" dirty="0" err="1">
                <a:ea typeface="ＭＳ Ｐゴシック"/>
                <a:cs typeface="Arial"/>
              </a:rPr>
              <a:t>karlfezer</a:t>
            </a:r>
            <a:endParaRPr lang="en-US" dirty="0">
              <a:cs typeface="Arial"/>
            </a:endParaRPr>
          </a:p>
          <a:p>
            <a:endParaRPr lang="en-US" dirty="0"/>
          </a:p>
        </p:txBody>
      </p:sp>
    </p:spTree>
    <p:extLst>
      <p:ext uri="{BB962C8B-B14F-4D97-AF65-F5344CB8AC3E}">
        <p14:creationId xmlns:p14="http://schemas.microsoft.com/office/powerpoint/2010/main" val="12785861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A62A93-3E98-8147-942D-AEF08B13EF0E}"/>
              </a:ext>
            </a:extLst>
          </p:cNvPr>
          <p:cNvSpPr>
            <a:spLocks noGrp="1"/>
          </p:cNvSpPr>
          <p:nvPr>
            <p:ph type="title"/>
          </p:nvPr>
        </p:nvSpPr>
        <p:spPr/>
        <p:txBody>
          <a:bodyPr/>
          <a:lstStyle/>
          <a:p>
            <a:r>
              <a:rPr lang="en-US" err="1"/>
              <a:t>TinyML</a:t>
            </a:r>
          </a:p>
        </p:txBody>
      </p:sp>
      <p:pic>
        <p:nvPicPr>
          <p:cNvPr id="9" name="Picture 8">
            <a:extLst>
              <a:ext uri="{FF2B5EF4-FFF2-40B4-BE49-F238E27FC236}">
                <a16:creationId xmlns:a16="http://schemas.microsoft.com/office/drawing/2014/main" id="{414166BA-8D64-A541-9B18-9212084FF44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191976" y="2359487"/>
            <a:ext cx="2703429" cy="1519928"/>
          </a:xfrm>
          <a:prstGeom prst="rect">
            <a:avLst/>
          </a:prstGeom>
        </p:spPr>
      </p:pic>
      <p:pic>
        <p:nvPicPr>
          <p:cNvPr id="23" name="Picture 22">
            <a:extLst>
              <a:ext uri="{FF2B5EF4-FFF2-40B4-BE49-F238E27FC236}">
                <a16:creationId xmlns:a16="http://schemas.microsoft.com/office/drawing/2014/main" id="{DAD425E4-11E7-7146-8DD8-28370866148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058756" y="2349589"/>
            <a:ext cx="2784061" cy="1539723"/>
          </a:xfrm>
          <a:prstGeom prst="rect">
            <a:avLst/>
          </a:prstGeom>
        </p:spPr>
      </p:pic>
      <p:pic>
        <p:nvPicPr>
          <p:cNvPr id="27" name="Picture 26">
            <a:extLst>
              <a:ext uri="{FF2B5EF4-FFF2-40B4-BE49-F238E27FC236}">
                <a16:creationId xmlns:a16="http://schemas.microsoft.com/office/drawing/2014/main" id="{C5B84CD2-BCC3-C240-8AE1-864FEF21AD3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079719" y="4657044"/>
            <a:ext cx="2698420" cy="1517112"/>
          </a:xfrm>
          <a:prstGeom prst="rect">
            <a:avLst/>
          </a:prstGeom>
        </p:spPr>
      </p:pic>
      <p:pic>
        <p:nvPicPr>
          <p:cNvPr id="28" name="Picture 27">
            <a:extLst>
              <a:ext uri="{FF2B5EF4-FFF2-40B4-BE49-F238E27FC236}">
                <a16:creationId xmlns:a16="http://schemas.microsoft.com/office/drawing/2014/main" id="{9F771F01-827D-F447-A550-8997C7A1F62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36397" y="4640111"/>
            <a:ext cx="2719231" cy="1529189"/>
          </a:xfrm>
          <a:prstGeom prst="rect">
            <a:avLst/>
          </a:prstGeom>
        </p:spPr>
      </p:pic>
      <p:pic>
        <p:nvPicPr>
          <p:cNvPr id="29" name="Picture 28">
            <a:extLst>
              <a:ext uri="{FF2B5EF4-FFF2-40B4-BE49-F238E27FC236}">
                <a16:creationId xmlns:a16="http://schemas.microsoft.com/office/drawing/2014/main" id="{3840D268-DF65-DF4A-9699-3B2ABEEB3B3C}"/>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11415" y="2369384"/>
            <a:ext cx="2703429" cy="1519928"/>
          </a:xfrm>
          <a:prstGeom prst="rect">
            <a:avLst/>
          </a:prstGeom>
        </p:spPr>
      </p:pic>
      <p:sp>
        <p:nvSpPr>
          <p:cNvPr id="15" name="Subtitle 3">
            <a:extLst>
              <a:ext uri="{FF2B5EF4-FFF2-40B4-BE49-F238E27FC236}">
                <a16:creationId xmlns:a16="http://schemas.microsoft.com/office/drawing/2014/main" id="{2CB9963E-D617-814B-9AE8-56B08000854D}"/>
              </a:ext>
            </a:extLst>
          </p:cNvPr>
          <p:cNvSpPr txBox="1">
            <a:spLocks/>
          </p:cNvSpPr>
          <p:nvPr/>
        </p:nvSpPr>
        <p:spPr>
          <a:xfrm>
            <a:off x="3983223" y="3912965"/>
            <a:ext cx="2769693" cy="645956"/>
          </a:xfrm>
          <a:prstGeom prst="rect">
            <a:avLst/>
          </a:prstGeom>
          <a:noFill/>
          <a:ln>
            <a:noFill/>
          </a:ln>
        </p:spPr>
        <p:txBody>
          <a:bodyPr spcFirstLastPara="1" wrap="square" lIns="76200" tIns="76200" rIns="76200" bIns="76200" anchor="t" anchorCtr="0">
            <a:noAutofit/>
          </a:bodyPr>
          <a:lstStyle>
            <a:defPPr marR="0" lvl="0" algn="l" rtl="0">
              <a:lnSpc>
                <a:spcPct val="100000"/>
              </a:lnSpc>
              <a:spcBef>
                <a:spcPts val="0"/>
              </a:spcBef>
              <a:spcAft>
                <a:spcPts val="0"/>
              </a:spcAft>
            </a:defPPr>
            <a:lvl1pPr marL="457200" marR="0" lvl="0" indent="-298450" algn="l" rtl="0">
              <a:lnSpc>
                <a:spcPct val="115000"/>
              </a:lnSpc>
              <a:spcBef>
                <a:spcPts val="0"/>
              </a:spcBef>
              <a:spcAft>
                <a:spcPts val="0"/>
              </a:spcAft>
              <a:buClr>
                <a:schemeClr val="dk2"/>
              </a:buClr>
              <a:buSzPts val="1100"/>
              <a:buFont typeface="Arial"/>
              <a:buNone/>
              <a:defRPr sz="1200" b="0" i="0" u="none" strike="noStrike" cap="none">
                <a:solidFill>
                  <a:srgbClr val="425066"/>
                </a:solidFill>
                <a:latin typeface="Roboto"/>
                <a:ea typeface="Roboto"/>
                <a:cs typeface="Roboto"/>
                <a:sym typeface="Roboto"/>
              </a:defRPr>
            </a:lvl1pPr>
            <a:lvl2pPr marL="914400" marR="0" lvl="1" indent="-285750" algn="l" rtl="0">
              <a:lnSpc>
                <a:spcPct val="115000"/>
              </a:lnSpc>
              <a:spcBef>
                <a:spcPts val="1000"/>
              </a:spcBef>
              <a:spcAft>
                <a:spcPts val="0"/>
              </a:spcAft>
              <a:buClr>
                <a:schemeClr val="dk2"/>
              </a:buClr>
              <a:buSzPts val="900"/>
              <a:buFont typeface="Arial"/>
              <a:buNone/>
              <a:defRPr sz="900" b="0" i="0" u="none" strike="noStrike" cap="none">
                <a:solidFill>
                  <a:schemeClr val="dk2"/>
                </a:solidFill>
                <a:latin typeface="Arial"/>
                <a:ea typeface="Arial"/>
                <a:cs typeface="Arial"/>
                <a:sym typeface="Arial"/>
              </a:defRPr>
            </a:lvl2pPr>
            <a:lvl3pPr marL="1371600" marR="0" lvl="2" indent="-285750" algn="l" rtl="0">
              <a:lnSpc>
                <a:spcPct val="115000"/>
              </a:lnSpc>
              <a:spcBef>
                <a:spcPts val="1000"/>
              </a:spcBef>
              <a:spcAft>
                <a:spcPts val="0"/>
              </a:spcAft>
              <a:buClr>
                <a:schemeClr val="dk2"/>
              </a:buClr>
              <a:buSzPts val="900"/>
              <a:buFont typeface="Arial"/>
              <a:buNone/>
              <a:defRPr sz="900" b="0" i="0" u="none" strike="noStrike" cap="none">
                <a:solidFill>
                  <a:schemeClr val="dk2"/>
                </a:solidFill>
                <a:latin typeface="Arial"/>
                <a:ea typeface="Arial"/>
                <a:cs typeface="Arial"/>
                <a:sym typeface="Arial"/>
              </a:defRPr>
            </a:lvl3pPr>
            <a:lvl4pPr marL="1828800" marR="0" lvl="3" indent="-285750" algn="l" rtl="0">
              <a:lnSpc>
                <a:spcPct val="115000"/>
              </a:lnSpc>
              <a:spcBef>
                <a:spcPts val="1000"/>
              </a:spcBef>
              <a:spcAft>
                <a:spcPts val="0"/>
              </a:spcAft>
              <a:buClr>
                <a:schemeClr val="dk2"/>
              </a:buClr>
              <a:buSzPts val="900"/>
              <a:buFont typeface="Arial"/>
              <a:buNone/>
              <a:defRPr sz="900" b="0" i="0" u="none" strike="noStrike" cap="none">
                <a:solidFill>
                  <a:schemeClr val="dk2"/>
                </a:solidFill>
                <a:latin typeface="Arial"/>
                <a:ea typeface="Arial"/>
                <a:cs typeface="Arial"/>
                <a:sym typeface="Arial"/>
              </a:defRPr>
            </a:lvl4pPr>
            <a:lvl5pPr marL="2286000" marR="0" lvl="4" indent="-285750" algn="l" rtl="0">
              <a:lnSpc>
                <a:spcPct val="115000"/>
              </a:lnSpc>
              <a:spcBef>
                <a:spcPts val="1000"/>
              </a:spcBef>
              <a:spcAft>
                <a:spcPts val="0"/>
              </a:spcAft>
              <a:buClr>
                <a:schemeClr val="dk2"/>
              </a:buClr>
              <a:buSzPts val="900"/>
              <a:buFont typeface="Arial"/>
              <a:buNone/>
              <a:defRPr sz="900" b="0" i="0" u="none" strike="noStrike" cap="none">
                <a:solidFill>
                  <a:schemeClr val="dk2"/>
                </a:solidFill>
                <a:latin typeface="Arial"/>
                <a:ea typeface="Arial"/>
                <a:cs typeface="Arial"/>
                <a:sym typeface="Arial"/>
              </a:defRPr>
            </a:lvl5pPr>
            <a:lvl6pPr marL="2743200" marR="0" lvl="5" indent="-285750" algn="l" rtl="0">
              <a:lnSpc>
                <a:spcPct val="115000"/>
              </a:lnSpc>
              <a:spcBef>
                <a:spcPts val="1000"/>
              </a:spcBef>
              <a:spcAft>
                <a:spcPts val="0"/>
              </a:spcAft>
              <a:buClr>
                <a:schemeClr val="dk2"/>
              </a:buClr>
              <a:buSzPts val="900"/>
              <a:buFont typeface="Arial"/>
              <a:buNone/>
              <a:defRPr sz="900" b="0" i="0" u="none" strike="noStrike" cap="none">
                <a:solidFill>
                  <a:schemeClr val="dk2"/>
                </a:solidFill>
                <a:latin typeface="Arial"/>
                <a:ea typeface="Arial"/>
                <a:cs typeface="Arial"/>
                <a:sym typeface="Arial"/>
              </a:defRPr>
            </a:lvl6pPr>
            <a:lvl7pPr marL="3200400" marR="0" lvl="6" indent="-285750" algn="l" rtl="0">
              <a:lnSpc>
                <a:spcPct val="115000"/>
              </a:lnSpc>
              <a:spcBef>
                <a:spcPts val="1000"/>
              </a:spcBef>
              <a:spcAft>
                <a:spcPts val="0"/>
              </a:spcAft>
              <a:buClr>
                <a:schemeClr val="dk2"/>
              </a:buClr>
              <a:buSzPts val="900"/>
              <a:buFont typeface="Arial"/>
              <a:buNone/>
              <a:defRPr sz="900" b="0" i="0" u="none" strike="noStrike" cap="none">
                <a:solidFill>
                  <a:schemeClr val="dk2"/>
                </a:solidFill>
                <a:latin typeface="Arial"/>
                <a:ea typeface="Arial"/>
                <a:cs typeface="Arial"/>
                <a:sym typeface="Arial"/>
              </a:defRPr>
            </a:lvl7pPr>
            <a:lvl8pPr marL="3657600" marR="0" lvl="7" indent="-285750" algn="l" rtl="0">
              <a:lnSpc>
                <a:spcPct val="115000"/>
              </a:lnSpc>
              <a:spcBef>
                <a:spcPts val="1000"/>
              </a:spcBef>
              <a:spcAft>
                <a:spcPts val="0"/>
              </a:spcAft>
              <a:buClr>
                <a:schemeClr val="dk2"/>
              </a:buClr>
              <a:buSzPts val="900"/>
              <a:buFont typeface="Arial"/>
              <a:buNone/>
              <a:defRPr sz="900" b="0" i="0" u="none" strike="noStrike" cap="none">
                <a:solidFill>
                  <a:schemeClr val="dk2"/>
                </a:solidFill>
                <a:latin typeface="Arial"/>
                <a:ea typeface="Arial"/>
                <a:cs typeface="Arial"/>
                <a:sym typeface="Arial"/>
              </a:defRPr>
            </a:lvl8pPr>
            <a:lvl9pPr marL="4114800" marR="0" lvl="8" indent="-285750" algn="l" rtl="0">
              <a:lnSpc>
                <a:spcPct val="115000"/>
              </a:lnSpc>
              <a:spcBef>
                <a:spcPts val="1000"/>
              </a:spcBef>
              <a:spcAft>
                <a:spcPts val="1000"/>
              </a:spcAft>
              <a:buClr>
                <a:schemeClr val="dk2"/>
              </a:buClr>
              <a:buSzPts val="900"/>
              <a:buFont typeface="Arial"/>
              <a:buNone/>
              <a:defRPr sz="900" b="0" i="0" u="none" strike="noStrike" cap="none">
                <a:solidFill>
                  <a:schemeClr val="dk2"/>
                </a:solidFill>
                <a:latin typeface="Arial"/>
                <a:ea typeface="Arial"/>
                <a:cs typeface="Arial"/>
                <a:sym typeface="Arial"/>
              </a:defRPr>
            </a:lvl9pPr>
          </a:lstStyle>
          <a:p>
            <a:r>
              <a:rPr lang="en-US" sz="1600" dirty="0"/>
              <a:t>   Body control unit application</a:t>
            </a:r>
          </a:p>
          <a:p>
            <a:endParaRPr lang="en-US" sz="1600" dirty="0"/>
          </a:p>
          <a:p>
            <a:endParaRPr lang="en-US" sz="1600" dirty="0"/>
          </a:p>
          <a:p>
            <a:endParaRPr lang="en-US" sz="1600" dirty="0"/>
          </a:p>
          <a:p>
            <a:endParaRPr lang="en-US" sz="1600" dirty="0"/>
          </a:p>
          <a:p>
            <a:endParaRPr lang="en-US" sz="1600" dirty="0"/>
          </a:p>
          <a:p>
            <a:r>
              <a:rPr lang="en-US" sz="1600" dirty="0"/>
              <a:t> </a:t>
            </a:r>
          </a:p>
        </p:txBody>
      </p:sp>
      <p:sp>
        <p:nvSpPr>
          <p:cNvPr id="16" name="Subtitle 3">
            <a:extLst>
              <a:ext uri="{FF2B5EF4-FFF2-40B4-BE49-F238E27FC236}">
                <a16:creationId xmlns:a16="http://schemas.microsoft.com/office/drawing/2014/main" id="{68BAB9CD-AFE0-8245-A100-8B19A99A2557}"/>
              </a:ext>
            </a:extLst>
          </p:cNvPr>
          <p:cNvSpPr txBox="1">
            <a:spLocks/>
          </p:cNvSpPr>
          <p:nvPr/>
        </p:nvSpPr>
        <p:spPr>
          <a:xfrm>
            <a:off x="7191976" y="3928489"/>
            <a:ext cx="2769693" cy="645956"/>
          </a:xfrm>
          <a:prstGeom prst="rect">
            <a:avLst/>
          </a:prstGeom>
          <a:noFill/>
          <a:ln>
            <a:noFill/>
          </a:ln>
        </p:spPr>
        <p:txBody>
          <a:bodyPr spcFirstLastPara="1" wrap="square" lIns="76200" tIns="76200" rIns="76200" bIns="76200" anchor="t" anchorCtr="0">
            <a:noAutofit/>
          </a:bodyPr>
          <a:lstStyle>
            <a:defPPr marR="0" lvl="0" algn="l" rtl="0">
              <a:lnSpc>
                <a:spcPct val="100000"/>
              </a:lnSpc>
              <a:spcBef>
                <a:spcPts val="0"/>
              </a:spcBef>
              <a:spcAft>
                <a:spcPts val="0"/>
              </a:spcAft>
            </a:defPPr>
            <a:lvl1pPr marL="457200" marR="0" lvl="0" indent="-298450" algn="l" rtl="0">
              <a:lnSpc>
                <a:spcPct val="115000"/>
              </a:lnSpc>
              <a:spcBef>
                <a:spcPts val="0"/>
              </a:spcBef>
              <a:spcAft>
                <a:spcPts val="0"/>
              </a:spcAft>
              <a:buClr>
                <a:schemeClr val="dk2"/>
              </a:buClr>
              <a:buSzPts val="1100"/>
              <a:buFont typeface="Arial"/>
              <a:buNone/>
              <a:defRPr sz="1200" b="0" i="0" u="none" strike="noStrike" cap="none">
                <a:solidFill>
                  <a:srgbClr val="425066"/>
                </a:solidFill>
                <a:latin typeface="Roboto"/>
                <a:ea typeface="Roboto"/>
                <a:cs typeface="Roboto"/>
                <a:sym typeface="Roboto"/>
              </a:defRPr>
            </a:lvl1pPr>
            <a:lvl2pPr marL="914400" marR="0" lvl="1" indent="-285750" algn="l" rtl="0">
              <a:lnSpc>
                <a:spcPct val="115000"/>
              </a:lnSpc>
              <a:spcBef>
                <a:spcPts val="1000"/>
              </a:spcBef>
              <a:spcAft>
                <a:spcPts val="0"/>
              </a:spcAft>
              <a:buClr>
                <a:schemeClr val="dk2"/>
              </a:buClr>
              <a:buSzPts val="900"/>
              <a:buFont typeface="Arial"/>
              <a:buNone/>
              <a:defRPr sz="900" b="0" i="0" u="none" strike="noStrike" cap="none">
                <a:solidFill>
                  <a:schemeClr val="dk2"/>
                </a:solidFill>
                <a:latin typeface="Arial"/>
                <a:ea typeface="Arial"/>
                <a:cs typeface="Arial"/>
                <a:sym typeface="Arial"/>
              </a:defRPr>
            </a:lvl2pPr>
            <a:lvl3pPr marL="1371600" marR="0" lvl="2" indent="-285750" algn="l" rtl="0">
              <a:lnSpc>
                <a:spcPct val="115000"/>
              </a:lnSpc>
              <a:spcBef>
                <a:spcPts val="1000"/>
              </a:spcBef>
              <a:spcAft>
                <a:spcPts val="0"/>
              </a:spcAft>
              <a:buClr>
                <a:schemeClr val="dk2"/>
              </a:buClr>
              <a:buSzPts val="900"/>
              <a:buFont typeface="Arial"/>
              <a:buNone/>
              <a:defRPr sz="900" b="0" i="0" u="none" strike="noStrike" cap="none">
                <a:solidFill>
                  <a:schemeClr val="dk2"/>
                </a:solidFill>
                <a:latin typeface="Arial"/>
                <a:ea typeface="Arial"/>
                <a:cs typeface="Arial"/>
                <a:sym typeface="Arial"/>
              </a:defRPr>
            </a:lvl3pPr>
            <a:lvl4pPr marL="1828800" marR="0" lvl="3" indent="-285750" algn="l" rtl="0">
              <a:lnSpc>
                <a:spcPct val="115000"/>
              </a:lnSpc>
              <a:spcBef>
                <a:spcPts val="1000"/>
              </a:spcBef>
              <a:spcAft>
                <a:spcPts val="0"/>
              </a:spcAft>
              <a:buClr>
                <a:schemeClr val="dk2"/>
              </a:buClr>
              <a:buSzPts val="900"/>
              <a:buFont typeface="Arial"/>
              <a:buNone/>
              <a:defRPr sz="900" b="0" i="0" u="none" strike="noStrike" cap="none">
                <a:solidFill>
                  <a:schemeClr val="dk2"/>
                </a:solidFill>
                <a:latin typeface="Arial"/>
                <a:ea typeface="Arial"/>
                <a:cs typeface="Arial"/>
                <a:sym typeface="Arial"/>
              </a:defRPr>
            </a:lvl4pPr>
            <a:lvl5pPr marL="2286000" marR="0" lvl="4" indent="-285750" algn="l" rtl="0">
              <a:lnSpc>
                <a:spcPct val="115000"/>
              </a:lnSpc>
              <a:spcBef>
                <a:spcPts val="1000"/>
              </a:spcBef>
              <a:spcAft>
                <a:spcPts val="0"/>
              </a:spcAft>
              <a:buClr>
                <a:schemeClr val="dk2"/>
              </a:buClr>
              <a:buSzPts val="900"/>
              <a:buFont typeface="Arial"/>
              <a:buNone/>
              <a:defRPr sz="900" b="0" i="0" u="none" strike="noStrike" cap="none">
                <a:solidFill>
                  <a:schemeClr val="dk2"/>
                </a:solidFill>
                <a:latin typeface="Arial"/>
                <a:ea typeface="Arial"/>
                <a:cs typeface="Arial"/>
                <a:sym typeface="Arial"/>
              </a:defRPr>
            </a:lvl5pPr>
            <a:lvl6pPr marL="2743200" marR="0" lvl="5" indent="-285750" algn="l" rtl="0">
              <a:lnSpc>
                <a:spcPct val="115000"/>
              </a:lnSpc>
              <a:spcBef>
                <a:spcPts val="1000"/>
              </a:spcBef>
              <a:spcAft>
                <a:spcPts val="0"/>
              </a:spcAft>
              <a:buClr>
                <a:schemeClr val="dk2"/>
              </a:buClr>
              <a:buSzPts val="900"/>
              <a:buFont typeface="Arial"/>
              <a:buNone/>
              <a:defRPr sz="900" b="0" i="0" u="none" strike="noStrike" cap="none">
                <a:solidFill>
                  <a:schemeClr val="dk2"/>
                </a:solidFill>
                <a:latin typeface="Arial"/>
                <a:ea typeface="Arial"/>
                <a:cs typeface="Arial"/>
                <a:sym typeface="Arial"/>
              </a:defRPr>
            </a:lvl6pPr>
            <a:lvl7pPr marL="3200400" marR="0" lvl="6" indent="-285750" algn="l" rtl="0">
              <a:lnSpc>
                <a:spcPct val="115000"/>
              </a:lnSpc>
              <a:spcBef>
                <a:spcPts val="1000"/>
              </a:spcBef>
              <a:spcAft>
                <a:spcPts val="0"/>
              </a:spcAft>
              <a:buClr>
                <a:schemeClr val="dk2"/>
              </a:buClr>
              <a:buSzPts val="900"/>
              <a:buFont typeface="Arial"/>
              <a:buNone/>
              <a:defRPr sz="900" b="0" i="0" u="none" strike="noStrike" cap="none">
                <a:solidFill>
                  <a:schemeClr val="dk2"/>
                </a:solidFill>
                <a:latin typeface="Arial"/>
                <a:ea typeface="Arial"/>
                <a:cs typeface="Arial"/>
                <a:sym typeface="Arial"/>
              </a:defRPr>
            </a:lvl7pPr>
            <a:lvl8pPr marL="3657600" marR="0" lvl="7" indent="-285750" algn="l" rtl="0">
              <a:lnSpc>
                <a:spcPct val="115000"/>
              </a:lnSpc>
              <a:spcBef>
                <a:spcPts val="1000"/>
              </a:spcBef>
              <a:spcAft>
                <a:spcPts val="0"/>
              </a:spcAft>
              <a:buClr>
                <a:schemeClr val="dk2"/>
              </a:buClr>
              <a:buSzPts val="900"/>
              <a:buFont typeface="Arial"/>
              <a:buNone/>
              <a:defRPr sz="900" b="0" i="0" u="none" strike="noStrike" cap="none">
                <a:solidFill>
                  <a:schemeClr val="dk2"/>
                </a:solidFill>
                <a:latin typeface="Arial"/>
                <a:ea typeface="Arial"/>
                <a:cs typeface="Arial"/>
                <a:sym typeface="Arial"/>
              </a:defRPr>
            </a:lvl8pPr>
            <a:lvl9pPr marL="4114800" marR="0" lvl="8" indent="-285750" algn="l" rtl="0">
              <a:lnSpc>
                <a:spcPct val="115000"/>
              </a:lnSpc>
              <a:spcBef>
                <a:spcPts val="1000"/>
              </a:spcBef>
              <a:spcAft>
                <a:spcPts val="1000"/>
              </a:spcAft>
              <a:buClr>
                <a:schemeClr val="dk2"/>
              </a:buClr>
              <a:buSzPts val="900"/>
              <a:buFont typeface="Arial"/>
              <a:buNone/>
              <a:defRPr sz="900" b="0" i="0" u="none" strike="noStrike" cap="none">
                <a:solidFill>
                  <a:schemeClr val="dk2"/>
                </a:solidFill>
                <a:latin typeface="Arial"/>
                <a:ea typeface="Arial"/>
                <a:cs typeface="Arial"/>
                <a:sym typeface="Arial"/>
              </a:defRPr>
            </a:lvl9pPr>
          </a:lstStyle>
          <a:p>
            <a:r>
              <a:rPr lang="en-US" sz="1600" dirty="0"/>
              <a:t>Face/object detection for scene wake-up</a:t>
            </a:r>
          </a:p>
          <a:p>
            <a:endParaRPr lang="en-US" sz="1600" dirty="0"/>
          </a:p>
          <a:p>
            <a:endParaRPr lang="en-US" sz="1600" dirty="0"/>
          </a:p>
          <a:p>
            <a:endParaRPr lang="en-US" sz="1600" dirty="0"/>
          </a:p>
          <a:p>
            <a:endParaRPr lang="en-US" sz="1600" dirty="0"/>
          </a:p>
          <a:p>
            <a:endParaRPr lang="en-US" sz="1600" dirty="0"/>
          </a:p>
          <a:p>
            <a:r>
              <a:rPr lang="en-US" sz="1600" dirty="0"/>
              <a:t> </a:t>
            </a:r>
          </a:p>
        </p:txBody>
      </p:sp>
      <p:sp>
        <p:nvSpPr>
          <p:cNvPr id="17" name="Subtitle 3">
            <a:extLst>
              <a:ext uri="{FF2B5EF4-FFF2-40B4-BE49-F238E27FC236}">
                <a16:creationId xmlns:a16="http://schemas.microsoft.com/office/drawing/2014/main" id="{179FCC0A-577C-F44C-B940-B467334EC23E}"/>
              </a:ext>
            </a:extLst>
          </p:cNvPr>
          <p:cNvSpPr txBox="1">
            <a:spLocks/>
          </p:cNvSpPr>
          <p:nvPr/>
        </p:nvSpPr>
        <p:spPr>
          <a:xfrm>
            <a:off x="4079719" y="6110687"/>
            <a:ext cx="2769693" cy="645956"/>
          </a:xfrm>
          <a:prstGeom prst="rect">
            <a:avLst/>
          </a:prstGeom>
          <a:noFill/>
          <a:ln>
            <a:noFill/>
          </a:ln>
        </p:spPr>
        <p:txBody>
          <a:bodyPr spcFirstLastPara="1" wrap="square" lIns="76200" tIns="76200" rIns="76200" bIns="76200" anchor="t" anchorCtr="0">
            <a:noAutofit/>
          </a:bodyPr>
          <a:lstStyle>
            <a:defPPr marR="0" lvl="0" algn="l" rtl="0">
              <a:lnSpc>
                <a:spcPct val="100000"/>
              </a:lnSpc>
              <a:spcBef>
                <a:spcPts val="0"/>
              </a:spcBef>
              <a:spcAft>
                <a:spcPts val="0"/>
              </a:spcAft>
            </a:defPPr>
            <a:lvl1pPr marL="457200" marR="0" lvl="0" indent="-298450" algn="l" rtl="0">
              <a:lnSpc>
                <a:spcPct val="115000"/>
              </a:lnSpc>
              <a:spcBef>
                <a:spcPts val="0"/>
              </a:spcBef>
              <a:spcAft>
                <a:spcPts val="0"/>
              </a:spcAft>
              <a:buClr>
                <a:schemeClr val="dk2"/>
              </a:buClr>
              <a:buSzPts val="1100"/>
              <a:buFont typeface="Arial"/>
              <a:buNone/>
              <a:defRPr sz="1200" b="0" i="0" u="none" strike="noStrike" cap="none">
                <a:solidFill>
                  <a:srgbClr val="425066"/>
                </a:solidFill>
                <a:latin typeface="Roboto"/>
                <a:ea typeface="Roboto"/>
                <a:cs typeface="Roboto"/>
                <a:sym typeface="Roboto"/>
              </a:defRPr>
            </a:lvl1pPr>
            <a:lvl2pPr marL="914400" marR="0" lvl="1" indent="-285750" algn="l" rtl="0">
              <a:lnSpc>
                <a:spcPct val="115000"/>
              </a:lnSpc>
              <a:spcBef>
                <a:spcPts val="1000"/>
              </a:spcBef>
              <a:spcAft>
                <a:spcPts val="0"/>
              </a:spcAft>
              <a:buClr>
                <a:schemeClr val="dk2"/>
              </a:buClr>
              <a:buSzPts val="900"/>
              <a:buFont typeface="Arial"/>
              <a:buNone/>
              <a:defRPr sz="900" b="0" i="0" u="none" strike="noStrike" cap="none">
                <a:solidFill>
                  <a:schemeClr val="dk2"/>
                </a:solidFill>
                <a:latin typeface="Arial"/>
                <a:ea typeface="Arial"/>
                <a:cs typeface="Arial"/>
                <a:sym typeface="Arial"/>
              </a:defRPr>
            </a:lvl2pPr>
            <a:lvl3pPr marL="1371600" marR="0" lvl="2" indent="-285750" algn="l" rtl="0">
              <a:lnSpc>
                <a:spcPct val="115000"/>
              </a:lnSpc>
              <a:spcBef>
                <a:spcPts val="1000"/>
              </a:spcBef>
              <a:spcAft>
                <a:spcPts val="0"/>
              </a:spcAft>
              <a:buClr>
                <a:schemeClr val="dk2"/>
              </a:buClr>
              <a:buSzPts val="900"/>
              <a:buFont typeface="Arial"/>
              <a:buNone/>
              <a:defRPr sz="900" b="0" i="0" u="none" strike="noStrike" cap="none">
                <a:solidFill>
                  <a:schemeClr val="dk2"/>
                </a:solidFill>
                <a:latin typeface="Arial"/>
                <a:ea typeface="Arial"/>
                <a:cs typeface="Arial"/>
                <a:sym typeface="Arial"/>
              </a:defRPr>
            </a:lvl3pPr>
            <a:lvl4pPr marL="1828800" marR="0" lvl="3" indent="-285750" algn="l" rtl="0">
              <a:lnSpc>
                <a:spcPct val="115000"/>
              </a:lnSpc>
              <a:spcBef>
                <a:spcPts val="1000"/>
              </a:spcBef>
              <a:spcAft>
                <a:spcPts val="0"/>
              </a:spcAft>
              <a:buClr>
                <a:schemeClr val="dk2"/>
              </a:buClr>
              <a:buSzPts val="900"/>
              <a:buFont typeface="Arial"/>
              <a:buNone/>
              <a:defRPr sz="900" b="0" i="0" u="none" strike="noStrike" cap="none">
                <a:solidFill>
                  <a:schemeClr val="dk2"/>
                </a:solidFill>
                <a:latin typeface="Arial"/>
                <a:ea typeface="Arial"/>
                <a:cs typeface="Arial"/>
                <a:sym typeface="Arial"/>
              </a:defRPr>
            </a:lvl4pPr>
            <a:lvl5pPr marL="2286000" marR="0" lvl="4" indent="-285750" algn="l" rtl="0">
              <a:lnSpc>
                <a:spcPct val="115000"/>
              </a:lnSpc>
              <a:spcBef>
                <a:spcPts val="1000"/>
              </a:spcBef>
              <a:spcAft>
                <a:spcPts val="0"/>
              </a:spcAft>
              <a:buClr>
                <a:schemeClr val="dk2"/>
              </a:buClr>
              <a:buSzPts val="900"/>
              <a:buFont typeface="Arial"/>
              <a:buNone/>
              <a:defRPr sz="900" b="0" i="0" u="none" strike="noStrike" cap="none">
                <a:solidFill>
                  <a:schemeClr val="dk2"/>
                </a:solidFill>
                <a:latin typeface="Arial"/>
                <a:ea typeface="Arial"/>
                <a:cs typeface="Arial"/>
                <a:sym typeface="Arial"/>
              </a:defRPr>
            </a:lvl5pPr>
            <a:lvl6pPr marL="2743200" marR="0" lvl="5" indent="-285750" algn="l" rtl="0">
              <a:lnSpc>
                <a:spcPct val="115000"/>
              </a:lnSpc>
              <a:spcBef>
                <a:spcPts val="1000"/>
              </a:spcBef>
              <a:spcAft>
                <a:spcPts val="0"/>
              </a:spcAft>
              <a:buClr>
                <a:schemeClr val="dk2"/>
              </a:buClr>
              <a:buSzPts val="900"/>
              <a:buFont typeface="Arial"/>
              <a:buNone/>
              <a:defRPr sz="900" b="0" i="0" u="none" strike="noStrike" cap="none">
                <a:solidFill>
                  <a:schemeClr val="dk2"/>
                </a:solidFill>
                <a:latin typeface="Arial"/>
                <a:ea typeface="Arial"/>
                <a:cs typeface="Arial"/>
                <a:sym typeface="Arial"/>
              </a:defRPr>
            </a:lvl6pPr>
            <a:lvl7pPr marL="3200400" marR="0" lvl="6" indent="-285750" algn="l" rtl="0">
              <a:lnSpc>
                <a:spcPct val="115000"/>
              </a:lnSpc>
              <a:spcBef>
                <a:spcPts val="1000"/>
              </a:spcBef>
              <a:spcAft>
                <a:spcPts val="0"/>
              </a:spcAft>
              <a:buClr>
                <a:schemeClr val="dk2"/>
              </a:buClr>
              <a:buSzPts val="900"/>
              <a:buFont typeface="Arial"/>
              <a:buNone/>
              <a:defRPr sz="900" b="0" i="0" u="none" strike="noStrike" cap="none">
                <a:solidFill>
                  <a:schemeClr val="dk2"/>
                </a:solidFill>
                <a:latin typeface="Arial"/>
                <a:ea typeface="Arial"/>
                <a:cs typeface="Arial"/>
                <a:sym typeface="Arial"/>
              </a:defRPr>
            </a:lvl7pPr>
            <a:lvl8pPr marL="3657600" marR="0" lvl="7" indent="-285750" algn="l" rtl="0">
              <a:lnSpc>
                <a:spcPct val="115000"/>
              </a:lnSpc>
              <a:spcBef>
                <a:spcPts val="1000"/>
              </a:spcBef>
              <a:spcAft>
                <a:spcPts val="0"/>
              </a:spcAft>
              <a:buClr>
                <a:schemeClr val="dk2"/>
              </a:buClr>
              <a:buSzPts val="900"/>
              <a:buFont typeface="Arial"/>
              <a:buNone/>
              <a:defRPr sz="900" b="0" i="0" u="none" strike="noStrike" cap="none">
                <a:solidFill>
                  <a:schemeClr val="dk2"/>
                </a:solidFill>
                <a:latin typeface="Arial"/>
                <a:ea typeface="Arial"/>
                <a:cs typeface="Arial"/>
                <a:sym typeface="Arial"/>
              </a:defRPr>
            </a:lvl8pPr>
            <a:lvl9pPr marL="4114800" marR="0" lvl="8" indent="-285750" algn="l" rtl="0">
              <a:lnSpc>
                <a:spcPct val="115000"/>
              </a:lnSpc>
              <a:spcBef>
                <a:spcPts val="1000"/>
              </a:spcBef>
              <a:spcAft>
                <a:spcPts val="1000"/>
              </a:spcAft>
              <a:buClr>
                <a:schemeClr val="dk2"/>
              </a:buClr>
              <a:buSzPts val="900"/>
              <a:buFont typeface="Arial"/>
              <a:buNone/>
              <a:defRPr sz="900" b="0" i="0" u="none" strike="noStrike" cap="none">
                <a:solidFill>
                  <a:schemeClr val="dk2"/>
                </a:solidFill>
                <a:latin typeface="Arial"/>
                <a:ea typeface="Arial"/>
                <a:cs typeface="Arial"/>
                <a:sym typeface="Arial"/>
              </a:defRPr>
            </a:lvl9pPr>
          </a:lstStyle>
          <a:p>
            <a:r>
              <a:rPr lang="en-US" sz="1600"/>
              <a:t>Healthcare sensor module</a:t>
            </a:r>
          </a:p>
          <a:p>
            <a:endParaRPr lang="en-US" sz="1600"/>
          </a:p>
          <a:p>
            <a:endParaRPr lang="en-US" sz="1600"/>
          </a:p>
          <a:p>
            <a:endParaRPr lang="en-US" sz="1600"/>
          </a:p>
          <a:p>
            <a:endParaRPr lang="en-US" sz="1600"/>
          </a:p>
          <a:p>
            <a:endParaRPr lang="en-US" sz="1600"/>
          </a:p>
          <a:p>
            <a:r>
              <a:rPr lang="en-US" sz="1600"/>
              <a:t> </a:t>
            </a:r>
          </a:p>
        </p:txBody>
      </p:sp>
      <p:sp>
        <p:nvSpPr>
          <p:cNvPr id="18" name="Subtitle 3">
            <a:extLst>
              <a:ext uri="{FF2B5EF4-FFF2-40B4-BE49-F238E27FC236}">
                <a16:creationId xmlns:a16="http://schemas.microsoft.com/office/drawing/2014/main" id="{60DD5879-B4FF-D040-AB21-0F2835C9D747}"/>
              </a:ext>
            </a:extLst>
          </p:cNvPr>
          <p:cNvSpPr txBox="1">
            <a:spLocks/>
          </p:cNvSpPr>
          <p:nvPr/>
        </p:nvSpPr>
        <p:spPr>
          <a:xfrm>
            <a:off x="965123" y="6090578"/>
            <a:ext cx="2769693" cy="645956"/>
          </a:xfrm>
          <a:prstGeom prst="rect">
            <a:avLst/>
          </a:prstGeom>
          <a:noFill/>
          <a:ln>
            <a:noFill/>
          </a:ln>
        </p:spPr>
        <p:txBody>
          <a:bodyPr spcFirstLastPara="1" wrap="square" lIns="76200" tIns="76200" rIns="76200" bIns="76200" anchor="t" anchorCtr="0">
            <a:noAutofit/>
          </a:bodyPr>
          <a:lstStyle>
            <a:defPPr marR="0" lvl="0" algn="l" rtl="0">
              <a:lnSpc>
                <a:spcPct val="100000"/>
              </a:lnSpc>
              <a:spcBef>
                <a:spcPts val="0"/>
              </a:spcBef>
              <a:spcAft>
                <a:spcPts val="0"/>
              </a:spcAft>
            </a:defPPr>
            <a:lvl1pPr marL="457200" marR="0" lvl="0" indent="-298450" algn="l" rtl="0">
              <a:lnSpc>
                <a:spcPct val="115000"/>
              </a:lnSpc>
              <a:spcBef>
                <a:spcPts val="0"/>
              </a:spcBef>
              <a:spcAft>
                <a:spcPts val="0"/>
              </a:spcAft>
              <a:buClr>
                <a:schemeClr val="dk2"/>
              </a:buClr>
              <a:buSzPts val="1100"/>
              <a:buFont typeface="Arial"/>
              <a:buNone/>
              <a:defRPr sz="1200" b="0" i="0" u="none" strike="noStrike" cap="none">
                <a:solidFill>
                  <a:srgbClr val="425066"/>
                </a:solidFill>
                <a:latin typeface="Roboto"/>
                <a:ea typeface="Roboto"/>
                <a:cs typeface="Roboto"/>
                <a:sym typeface="Roboto"/>
              </a:defRPr>
            </a:lvl1pPr>
            <a:lvl2pPr marL="914400" marR="0" lvl="1" indent="-285750" algn="l" rtl="0">
              <a:lnSpc>
                <a:spcPct val="115000"/>
              </a:lnSpc>
              <a:spcBef>
                <a:spcPts val="1000"/>
              </a:spcBef>
              <a:spcAft>
                <a:spcPts val="0"/>
              </a:spcAft>
              <a:buClr>
                <a:schemeClr val="dk2"/>
              </a:buClr>
              <a:buSzPts val="900"/>
              <a:buFont typeface="Arial"/>
              <a:buNone/>
              <a:defRPr sz="900" b="0" i="0" u="none" strike="noStrike" cap="none">
                <a:solidFill>
                  <a:schemeClr val="dk2"/>
                </a:solidFill>
                <a:latin typeface="Arial"/>
                <a:ea typeface="Arial"/>
                <a:cs typeface="Arial"/>
                <a:sym typeface="Arial"/>
              </a:defRPr>
            </a:lvl2pPr>
            <a:lvl3pPr marL="1371600" marR="0" lvl="2" indent="-285750" algn="l" rtl="0">
              <a:lnSpc>
                <a:spcPct val="115000"/>
              </a:lnSpc>
              <a:spcBef>
                <a:spcPts val="1000"/>
              </a:spcBef>
              <a:spcAft>
                <a:spcPts val="0"/>
              </a:spcAft>
              <a:buClr>
                <a:schemeClr val="dk2"/>
              </a:buClr>
              <a:buSzPts val="900"/>
              <a:buFont typeface="Arial"/>
              <a:buNone/>
              <a:defRPr sz="900" b="0" i="0" u="none" strike="noStrike" cap="none">
                <a:solidFill>
                  <a:schemeClr val="dk2"/>
                </a:solidFill>
                <a:latin typeface="Arial"/>
                <a:ea typeface="Arial"/>
                <a:cs typeface="Arial"/>
                <a:sym typeface="Arial"/>
              </a:defRPr>
            </a:lvl3pPr>
            <a:lvl4pPr marL="1828800" marR="0" lvl="3" indent="-285750" algn="l" rtl="0">
              <a:lnSpc>
                <a:spcPct val="115000"/>
              </a:lnSpc>
              <a:spcBef>
                <a:spcPts val="1000"/>
              </a:spcBef>
              <a:spcAft>
                <a:spcPts val="0"/>
              </a:spcAft>
              <a:buClr>
                <a:schemeClr val="dk2"/>
              </a:buClr>
              <a:buSzPts val="900"/>
              <a:buFont typeface="Arial"/>
              <a:buNone/>
              <a:defRPr sz="900" b="0" i="0" u="none" strike="noStrike" cap="none">
                <a:solidFill>
                  <a:schemeClr val="dk2"/>
                </a:solidFill>
                <a:latin typeface="Arial"/>
                <a:ea typeface="Arial"/>
                <a:cs typeface="Arial"/>
                <a:sym typeface="Arial"/>
              </a:defRPr>
            </a:lvl4pPr>
            <a:lvl5pPr marL="2286000" marR="0" lvl="4" indent="-285750" algn="l" rtl="0">
              <a:lnSpc>
                <a:spcPct val="115000"/>
              </a:lnSpc>
              <a:spcBef>
                <a:spcPts val="1000"/>
              </a:spcBef>
              <a:spcAft>
                <a:spcPts val="0"/>
              </a:spcAft>
              <a:buClr>
                <a:schemeClr val="dk2"/>
              </a:buClr>
              <a:buSzPts val="900"/>
              <a:buFont typeface="Arial"/>
              <a:buNone/>
              <a:defRPr sz="900" b="0" i="0" u="none" strike="noStrike" cap="none">
                <a:solidFill>
                  <a:schemeClr val="dk2"/>
                </a:solidFill>
                <a:latin typeface="Arial"/>
                <a:ea typeface="Arial"/>
                <a:cs typeface="Arial"/>
                <a:sym typeface="Arial"/>
              </a:defRPr>
            </a:lvl5pPr>
            <a:lvl6pPr marL="2743200" marR="0" lvl="5" indent="-285750" algn="l" rtl="0">
              <a:lnSpc>
                <a:spcPct val="115000"/>
              </a:lnSpc>
              <a:spcBef>
                <a:spcPts val="1000"/>
              </a:spcBef>
              <a:spcAft>
                <a:spcPts val="0"/>
              </a:spcAft>
              <a:buClr>
                <a:schemeClr val="dk2"/>
              </a:buClr>
              <a:buSzPts val="900"/>
              <a:buFont typeface="Arial"/>
              <a:buNone/>
              <a:defRPr sz="900" b="0" i="0" u="none" strike="noStrike" cap="none">
                <a:solidFill>
                  <a:schemeClr val="dk2"/>
                </a:solidFill>
                <a:latin typeface="Arial"/>
                <a:ea typeface="Arial"/>
                <a:cs typeface="Arial"/>
                <a:sym typeface="Arial"/>
              </a:defRPr>
            </a:lvl6pPr>
            <a:lvl7pPr marL="3200400" marR="0" lvl="6" indent="-285750" algn="l" rtl="0">
              <a:lnSpc>
                <a:spcPct val="115000"/>
              </a:lnSpc>
              <a:spcBef>
                <a:spcPts val="1000"/>
              </a:spcBef>
              <a:spcAft>
                <a:spcPts val="0"/>
              </a:spcAft>
              <a:buClr>
                <a:schemeClr val="dk2"/>
              </a:buClr>
              <a:buSzPts val="900"/>
              <a:buFont typeface="Arial"/>
              <a:buNone/>
              <a:defRPr sz="900" b="0" i="0" u="none" strike="noStrike" cap="none">
                <a:solidFill>
                  <a:schemeClr val="dk2"/>
                </a:solidFill>
                <a:latin typeface="Arial"/>
                <a:ea typeface="Arial"/>
                <a:cs typeface="Arial"/>
                <a:sym typeface="Arial"/>
              </a:defRPr>
            </a:lvl7pPr>
            <a:lvl8pPr marL="3657600" marR="0" lvl="7" indent="-285750" algn="l" rtl="0">
              <a:lnSpc>
                <a:spcPct val="115000"/>
              </a:lnSpc>
              <a:spcBef>
                <a:spcPts val="1000"/>
              </a:spcBef>
              <a:spcAft>
                <a:spcPts val="0"/>
              </a:spcAft>
              <a:buClr>
                <a:schemeClr val="dk2"/>
              </a:buClr>
              <a:buSzPts val="900"/>
              <a:buFont typeface="Arial"/>
              <a:buNone/>
              <a:defRPr sz="900" b="0" i="0" u="none" strike="noStrike" cap="none">
                <a:solidFill>
                  <a:schemeClr val="dk2"/>
                </a:solidFill>
                <a:latin typeface="Arial"/>
                <a:ea typeface="Arial"/>
                <a:cs typeface="Arial"/>
                <a:sym typeface="Arial"/>
              </a:defRPr>
            </a:lvl8pPr>
            <a:lvl9pPr marL="4114800" marR="0" lvl="8" indent="-285750" algn="l" rtl="0">
              <a:lnSpc>
                <a:spcPct val="115000"/>
              </a:lnSpc>
              <a:spcBef>
                <a:spcPts val="1000"/>
              </a:spcBef>
              <a:spcAft>
                <a:spcPts val="1000"/>
              </a:spcAft>
              <a:buClr>
                <a:schemeClr val="dk2"/>
              </a:buClr>
              <a:buSzPts val="900"/>
              <a:buFont typeface="Arial"/>
              <a:buNone/>
              <a:defRPr sz="900" b="0" i="0" u="none" strike="noStrike" cap="none">
                <a:solidFill>
                  <a:schemeClr val="dk2"/>
                </a:solidFill>
                <a:latin typeface="Arial"/>
                <a:ea typeface="Arial"/>
                <a:cs typeface="Arial"/>
                <a:sym typeface="Arial"/>
              </a:defRPr>
            </a:lvl9pPr>
          </a:lstStyle>
          <a:p>
            <a:r>
              <a:rPr lang="en-US" sz="1600"/>
              <a:t>Keyword spotting</a:t>
            </a:r>
          </a:p>
          <a:p>
            <a:endParaRPr lang="en-US" sz="1600"/>
          </a:p>
          <a:p>
            <a:endParaRPr lang="en-US" sz="1600"/>
          </a:p>
          <a:p>
            <a:endParaRPr lang="en-US" sz="1600"/>
          </a:p>
          <a:p>
            <a:endParaRPr lang="en-US" sz="1600"/>
          </a:p>
          <a:p>
            <a:endParaRPr lang="en-US" sz="1600"/>
          </a:p>
          <a:p>
            <a:r>
              <a:rPr lang="en-US" sz="1600"/>
              <a:t> </a:t>
            </a:r>
          </a:p>
        </p:txBody>
      </p:sp>
      <p:sp>
        <p:nvSpPr>
          <p:cNvPr id="5" name="Text Placeholder 4">
            <a:extLst>
              <a:ext uri="{FF2B5EF4-FFF2-40B4-BE49-F238E27FC236}">
                <a16:creationId xmlns:a16="http://schemas.microsoft.com/office/drawing/2014/main" id="{9BF891F3-25E3-7040-883D-EA8D494F95F2}"/>
              </a:ext>
            </a:extLst>
          </p:cNvPr>
          <p:cNvSpPr>
            <a:spLocks noGrp="1"/>
          </p:cNvSpPr>
          <p:nvPr>
            <p:ph type="body" sz="quarter" idx="13"/>
          </p:nvPr>
        </p:nvSpPr>
        <p:spPr/>
        <p:txBody>
          <a:bodyPr/>
          <a:lstStyle/>
          <a:p>
            <a:r>
              <a:rPr lang="en-US" dirty="0"/>
              <a:t>Delivering on-device intelligence with “</a:t>
            </a:r>
            <a:r>
              <a:rPr lang="en-US" dirty="0" err="1"/>
              <a:t>mW</a:t>
            </a:r>
            <a:r>
              <a:rPr lang="en-US" dirty="0"/>
              <a:t>” of power</a:t>
            </a:r>
          </a:p>
          <a:p>
            <a:endParaRPr lang="en-US" dirty="0"/>
          </a:p>
        </p:txBody>
      </p:sp>
      <p:sp>
        <p:nvSpPr>
          <p:cNvPr id="19" name="Subtitle 3">
            <a:extLst>
              <a:ext uri="{FF2B5EF4-FFF2-40B4-BE49-F238E27FC236}">
                <a16:creationId xmlns:a16="http://schemas.microsoft.com/office/drawing/2014/main" id="{63516635-515D-0B4F-A7E4-FD3F81FF89C5}"/>
              </a:ext>
            </a:extLst>
          </p:cNvPr>
          <p:cNvSpPr txBox="1">
            <a:spLocks/>
          </p:cNvSpPr>
          <p:nvPr/>
        </p:nvSpPr>
        <p:spPr>
          <a:xfrm>
            <a:off x="939904" y="3912965"/>
            <a:ext cx="2769693" cy="645956"/>
          </a:xfrm>
          <a:prstGeom prst="rect">
            <a:avLst/>
          </a:prstGeom>
          <a:noFill/>
          <a:ln>
            <a:noFill/>
          </a:ln>
        </p:spPr>
        <p:txBody>
          <a:bodyPr spcFirstLastPara="1" wrap="square" lIns="76200" tIns="76200" rIns="76200" bIns="76200" anchor="t" anchorCtr="0">
            <a:noAutofit/>
          </a:bodyPr>
          <a:lstStyle>
            <a:defPPr marR="0" lvl="0" algn="l" rtl="0">
              <a:lnSpc>
                <a:spcPct val="100000"/>
              </a:lnSpc>
              <a:spcBef>
                <a:spcPts val="0"/>
              </a:spcBef>
              <a:spcAft>
                <a:spcPts val="0"/>
              </a:spcAft>
            </a:defPPr>
            <a:lvl1pPr marL="457200" marR="0" lvl="0" indent="-298450" algn="l" rtl="0">
              <a:lnSpc>
                <a:spcPct val="115000"/>
              </a:lnSpc>
              <a:spcBef>
                <a:spcPts val="0"/>
              </a:spcBef>
              <a:spcAft>
                <a:spcPts val="0"/>
              </a:spcAft>
              <a:buClr>
                <a:schemeClr val="dk2"/>
              </a:buClr>
              <a:buSzPts val="1100"/>
              <a:buFont typeface="Arial"/>
              <a:buNone/>
              <a:defRPr sz="1200" b="0" i="0" u="none" strike="noStrike" cap="none">
                <a:solidFill>
                  <a:srgbClr val="425066"/>
                </a:solidFill>
                <a:latin typeface="Roboto"/>
                <a:ea typeface="Roboto"/>
                <a:cs typeface="Roboto"/>
                <a:sym typeface="Roboto"/>
              </a:defRPr>
            </a:lvl1pPr>
            <a:lvl2pPr marL="914400" marR="0" lvl="1" indent="-285750" algn="l" rtl="0">
              <a:lnSpc>
                <a:spcPct val="115000"/>
              </a:lnSpc>
              <a:spcBef>
                <a:spcPts val="1000"/>
              </a:spcBef>
              <a:spcAft>
                <a:spcPts val="0"/>
              </a:spcAft>
              <a:buClr>
                <a:schemeClr val="dk2"/>
              </a:buClr>
              <a:buSzPts val="900"/>
              <a:buFont typeface="Arial"/>
              <a:buNone/>
              <a:defRPr sz="900" b="0" i="0" u="none" strike="noStrike" cap="none">
                <a:solidFill>
                  <a:schemeClr val="dk2"/>
                </a:solidFill>
                <a:latin typeface="Arial"/>
                <a:ea typeface="Arial"/>
                <a:cs typeface="Arial"/>
                <a:sym typeface="Arial"/>
              </a:defRPr>
            </a:lvl2pPr>
            <a:lvl3pPr marL="1371600" marR="0" lvl="2" indent="-285750" algn="l" rtl="0">
              <a:lnSpc>
                <a:spcPct val="115000"/>
              </a:lnSpc>
              <a:spcBef>
                <a:spcPts val="1000"/>
              </a:spcBef>
              <a:spcAft>
                <a:spcPts val="0"/>
              </a:spcAft>
              <a:buClr>
                <a:schemeClr val="dk2"/>
              </a:buClr>
              <a:buSzPts val="900"/>
              <a:buFont typeface="Arial"/>
              <a:buNone/>
              <a:defRPr sz="900" b="0" i="0" u="none" strike="noStrike" cap="none">
                <a:solidFill>
                  <a:schemeClr val="dk2"/>
                </a:solidFill>
                <a:latin typeface="Arial"/>
                <a:ea typeface="Arial"/>
                <a:cs typeface="Arial"/>
                <a:sym typeface="Arial"/>
              </a:defRPr>
            </a:lvl3pPr>
            <a:lvl4pPr marL="1828800" marR="0" lvl="3" indent="-285750" algn="l" rtl="0">
              <a:lnSpc>
                <a:spcPct val="115000"/>
              </a:lnSpc>
              <a:spcBef>
                <a:spcPts val="1000"/>
              </a:spcBef>
              <a:spcAft>
                <a:spcPts val="0"/>
              </a:spcAft>
              <a:buClr>
                <a:schemeClr val="dk2"/>
              </a:buClr>
              <a:buSzPts val="900"/>
              <a:buFont typeface="Arial"/>
              <a:buNone/>
              <a:defRPr sz="900" b="0" i="0" u="none" strike="noStrike" cap="none">
                <a:solidFill>
                  <a:schemeClr val="dk2"/>
                </a:solidFill>
                <a:latin typeface="Arial"/>
                <a:ea typeface="Arial"/>
                <a:cs typeface="Arial"/>
                <a:sym typeface="Arial"/>
              </a:defRPr>
            </a:lvl4pPr>
            <a:lvl5pPr marL="2286000" marR="0" lvl="4" indent="-285750" algn="l" rtl="0">
              <a:lnSpc>
                <a:spcPct val="115000"/>
              </a:lnSpc>
              <a:spcBef>
                <a:spcPts val="1000"/>
              </a:spcBef>
              <a:spcAft>
                <a:spcPts val="0"/>
              </a:spcAft>
              <a:buClr>
                <a:schemeClr val="dk2"/>
              </a:buClr>
              <a:buSzPts val="900"/>
              <a:buFont typeface="Arial"/>
              <a:buNone/>
              <a:defRPr sz="900" b="0" i="0" u="none" strike="noStrike" cap="none">
                <a:solidFill>
                  <a:schemeClr val="dk2"/>
                </a:solidFill>
                <a:latin typeface="Arial"/>
                <a:ea typeface="Arial"/>
                <a:cs typeface="Arial"/>
                <a:sym typeface="Arial"/>
              </a:defRPr>
            </a:lvl5pPr>
            <a:lvl6pPr marL="2743200" marR="0" lvl="5" indent="-285750" algn="l" rtl="0">
              <a:lnSpc>
                <a:spcPct val="115000"/>
              </a:lnSpc>
              <a:spcBef>
                <a:spcPts val="1000"/>
              </a:spcBef>
              <a:spcAft>
                <a:spcPts val="0"/>
              </a:spcAft>
              <a:buClr>
                <a:schemeClr val="dk2"/>
              </a:buClr>
              <a:buSzPts val="900"/>
              <a:buFont typeface="Arial"/>
              <a:buNone/>
              <a:defRPr sz="900" b="0" i="0" u="none" strike="noStrike" cap="none">
                <a:solidFill>
                  <a:schemeClr val="dk2"/>
                </a:solidFill>
                <a:latin typeface="Arial"/>
                <a:ea typeface="Arial"/>
                <a:cs typeface="Arial"/>
                <a:sym typeface="Arial"/>
              </a:defRPr>
            </a:lvl6pPr>
            <a:lvl7pPr marL="3200400" marR="0" lvl="6" indent="-285750" algn="l" rtl="0">
              <a:lnSpc>
                <a:spcPct val="115000"/>
              </a:lnSpc>
              <a:spcBef>
                <a:spcPts val="1000"/>
              </a:spcBef>
              <a:spcAft>
                <a:spcPts val="0"/>
              </a:spcAft>
              <a:buClr>
                <a:schemeClr val="dk2"/>
              </a:buClr>
              <a:buSzPts val="900"/>
              <a:buFont typeface="Arial"/>
              <a:buNone/>
              <a:defRPr sz="900" b="0" i="0" u="none" strike="noStrike" cap="none">
                <a:solidFill>
                  <a:schemeClr val="dk2"/>
                </a:solidFill>
                <a:latin typeface="Arial"/>
                <a:ea typeface="Arial"/>
                <a:cs typeface="Arial"/>
                <a:sym typeface="Arial"/>
              </a:defRPr>
            </a:lvl7pPr>
            <a:lvl8pPr marL="3657600" marR="0" lvl="7" indent="-285750" algn="l" rtl="0">
              <a:lnSpc>
                <a:spcPct val="115000"/>
              </a:lnSpc>
              <a:spcBef>
                <a:spcPts val="1000"/>
              </a:spcBef>
              <a:spcAft>
                <a:spcPts val="0"/>
              </a:spcAft>
              <a:buClr>
                <a:schemeClr val="dk2"/>
              </a:buClr>
              <a:buSzPts val="900"/>
              <a:buFont typeface="Arial"/>
              <a:buNone/>
              <a:defRPr sz="900" b="0" i="0" u="none" strike="noStrike" cap="none">
                <a:solidFill>
                  <a:schemeClr val="dk2"/>
                </a:solidFill>
                <a:latin typeface="Arial"/>
                <a:ea typeface="Arial"/>
                <a:cs typeface="Arial"/>
                <a:sym typeface="Arial"/>
              </a:defRPr>
            </a:lvl8pPr>
            <a:lvl9pPr marL="4114800" marR="0" lvl="8" indent="-285750" algn="l" rtl="0">
              <a:lnSpc>
                <a:spcPct val="115000"/>
              </a:lnSpc>
              <a:spcBef>
                <a:spcPts val="1000"/>
              </a:spcBef>
              <a:spcAft>
                <a:spcPts val="1000"/>
              </a:spcAft>
              <a:buClr>
                <a:schemeClr val="dk2"/>
              </a:buClr>
              <a:buSzPts val="900"/>
              <a:buFont typeface="Arial"/>
              <a:buNone/>
              <a:defRPr sz="900" b="0" i="0" u="none" strike="noStrike" cap="none">
                <a:solidFill>
                  <a:schemeClr val="dk2"/>
                </a:solidFill>
                <a:latin typeface="Arial"/>
                <a:ea typeface="Arial"/>
                <a:cs typeface="Arial"/>
                <a:sym typeface="Arial"/>
              </a:defRPr>
            </a:lvl9pPr>
          </a:lstStyle>
          <a:p>
            <a:r>
              <a:rPr lang="en-US" sz="1600" dirty="0"/>
              <a:t>Intelligent anomalies detection</a:t>
            </a:r>
          </a:p>
          <a:p>
            <a:endParaRPr lang="en-US" sz="1600" dirty="0"/>
          </a:p>
          <a:p>
            <a:endParaRPr lang="en-US" sz="1600" dirty="0"/>
          </a:p>
          <a:p>
            <a:endParaRPr lang="en-US" sz="1600" dirty="0"/>
          </a:p>
          <a:p>
            <a:endParaRPr lang="en-US" sz="1600" dirty="0"/>
          </a:p>
          <a:p>
            <a:endParaRPr lang="en-US" sz="1600" dirty="0"/>
          </a:p>
          <a:p>
            <a:r>
              <a:rPr lang="en-US" sz="1600" dirty="0"/>
              <a:t> </a:t>
            </a:r>
          </a:p>
        </p:txBody>
      </p:sp>
    </p:spTree>
    <p:extLst>
      <p:ext uri="{BB962C8B-B14F-4D97-AF65-F5344CB8AC3E}">
        <p14:creationId xmlns:p14="http://schemas.microsoft.com/office/powerpoint/2010/main" val="40885223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241" name="Google Shape;241;p48"/>
          <p:cNvSpPr txBox="1">
            <a:spLocks noGrp="1"/>
          </p:cNvSpPr>
          <p:nvPr>
            <p:ph type="title"/>
          </p:nvPr>
        </p:nvSpPr>
        <p:spPr>
          <a:prstGeom prst="rect">
            <a:avLst/>
          </a:prstGeom>
        </p:spPr>
        <p:txBody>
          <a:bodyPr spcFirstLastPara="1" vert="horz" wrap="square" lIns="76200" tIns="76200" rIns="76200" bIns="76200" rtlCol="0" anchor="t" anchorCtr="0">
            <a:noAutofit/>
          </a:bodyPr>
          <a:lstStyle/>
          <a:p>
            <a:r>
              <a:rPr lang="en"/>
              <a:t>Arm Cortex-M </a:t>
            </a:r>
            <a:r>
              <a:rPr lang="en-GB"/>
              <a:t>p</a:t>
            </a:r>
            <a:r>
              <a:rPr lang="en"/>
              <a:t>rocessor</a:t>
            </a:r>
            <a:endParaRPr/>
          </a:p>
        </p:txBody>
      </p:sp>
      <p:sp>
        <p:nvSpPr>
          <p:cNvPr id="242" name="Google Shape;242;p48"/>
          <p:cNvSpPr txBox="1">
            <a:spLocks noGrp="1"/>
          </p:cNvSpPr>
          <p:nvPr>
            <p:ph type="body" sz="quarter" idx="13"/>
          </p:nvPr>
        </p:nvSpPr>
        <p:spPr>
          <a:prstGeom prst="rect">
            <a:avLst/>
          </a:prstGeom>
        </p:spPr>
        <p:txBody>
          <a:bodyPr spcFirstLastPara="1" vert="horz" wrap="square" lIns="76200" tIns="76200" rIns="76200" bIns="76200" rtlCol="0" anchor="t" anchorCtr="0">
            <a:noAutofit/>
          </a:bodyPr>
          <a:lstStyle/>
          <a:p>
            <a:pPr>
              <a:spcAft>
                <a:spcPts val="1333"/>
              </a:spcAft>
            </a:pPr>
            <a:r>
              <a:rPr lang="en" dirty="0"/>
              <a:t>Optimized for cost and power-efficient microcontrollers </a:t>
            </a:r>
            <a:endParaRPr dirty="0"/>
          </a:p>
        </p:txBody>
      </p:sp>
      <p:sp>
        <p:nvSpPr>
          <p:cNvPr id="5" name="Content Placeholder 4">
            <a:extLst>
              <a:ext uri="{FF2B5EF4-FFF2-40B4-BE49-F238E27FC236}">
                <a16:creationId xmlns:a16="http://schemas.microsoft.com/office/drawing/2014/main" id="{14AF42C8-8C74-8D48-98AA-92DF38BB4ADE}"/>
              </a:ext>
            </a:extLst>
          </p:cNvPr>
          <p:cNvSpPr>
            <a:spLocks noGrp="1"/>
          </p:cNvSpPr>
          <p:nvPr>
            <p:ph sz="quarter" idx="20"/>
          </p:nvPr>
        </p:nvSpPr>
        <p:spPr/>
        <p:txBody>
          <a:bodyPr/>
          <a:lstStyle/>
          <a:p>
            <a:pPr marL="342900" indent="-342900">
              <a:buFont typeface="Arial" panose="020B0604020202020204" pitchFamily="34" charset="0"/>
              <a:buChar char="•"/>
            </a:pPr>
            <a:r>
              <a:rPr lang="en-US" dirty="0">
                <a:ea typeface="ＭＳ Ｐゴシック"/>
              </a:rPr>
              <a:t>Enhanced ML capabilities with Cortex-M4 (Arm v7E-M), Cortex-M7 (Arm v7E-M), Cortex-M33 (Arm v8-M), Cortex-M35P (Arm v8-M), supports SIMD instructions</a:t>
            </a:r>
          </a:p>
          <a:p>
            <a:pPr marL="342900" indent="-342900">
              <a:buFont typeface="Arial" panose="020B0604020202020204" pitchFamily="34" charset="0"/>
              <a:buChar char="•"/>
            </a:pPr>
            <a:r>
              <a:rPr lang="en-US" dirty="0"/>
              <a:t>Arm Helium technology is a new M-profile vector extension(MVE) for Arm v8.1-M architecture. </a:t>
            </a:r>
          </a:p>
          <a:p>
            <a:pPr marL="342900" indent="-342900">
              <a:buFont typeface="Arial" panose="020B0604020202020204" pitchFamily="34" charset="0"/>
              <a:buChar char="•"/>
            </a:pPr>
            <a:r>
              <a:rPr lang="en-US" dirty="0"/>
              <a:t>Helium will deliver 15x more ML performance and 5x signal processing </a:t>
            </a:r>
          </a:p>
          <a:p>
            <a:endParaRPr lang="en-US" dirty="0"/>
          </a:p>
        </p:txBody>
      </p:sp>
      <p:sp>
        <p:nvSpPr>
          <p:cNvPr id="240" name="Google Shape;240;p48"/>
          <p:cNvSpPr txBox="1">
            <a:spLocks noGrp="1"/>
          </p:cNvSpPr>
          <p:nvPr>
            <p:ph type="sldNum" idx="4294967295"/>
          </p:nvPr>
        </p:nvSpPr>
        <p:spPr>
          <a:xfrm>
            <a:off x="11460163" y="6218238"/>
            <a:ext cx="731837" cy="523875"/>
          </a:xfrm>
          <a:prstGeom prst="rect">
            <a:avLst/>
          </a:prstGeom>
        </p:spPr>
        <p:txBody>
          <a:bodyPr spcFirstLastPara="1" wrap="square" lIns="76200" tIns="76200" rIns="76200" bIns="76200" anchor="ctr" anchorCtr="0">
            <a:noAutofit/>
          </a:bodyPr>
          <a:lstStyle/>
          <a:p>
            <a:pPr algn="r">
              <a:spcBef>
                <a:spcPts val="0"/>
              </a:spcBef>
              <a:spcAft>
                <a:spcPts val="0"/>
              </a:spcAft>
              <a:buClr>
                <a:srgbClr val="000000"/>
              </a:buClr>
              <a:buSzPts val="1100"/>
            </a:pPr>
            <a:fld id="{00000000-1234-1234-1234-123412341234}" type="slidenum">
              <a:rPr lang="en"/>
              <a:pPr algn="r">
                <a:spcBef>
                  <a:spcPts val="0"/>
                </a:spcBef>
                <a:spcAft>
                  <a:spcPts val="0"/>
                </a:spcAft>
                <a:buClr>
                  <a:srgbClr val="000000"/>
                </a:buClr>
                <a:buSzPts val="1100"/>
              </a:pPr>
              <a:t>11</a:t>
            </a:fld>
            <a:endParaRPr/>
          </a:p>
        </p:txBody>
      </p:sp>
      <p:pic>
        <p:nvPicPr>
          <p:cNvPr id="6" name="Picture 5">
            <a:extLst>
              <a:ext uri="{FF2B5EF4-FFF2-40B4-BE49-F238E27FC236}">
                <a16:creationId xmlns:a16="http://schemas.microsoft.com/office/drawing/2014/main" id="{BFD2A130-C164-A846-A760-42FCB122B4F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20819" y="1997795"/>
            <a:ext cx="5744149" cy="4581367"/>
          </a:xfrm>
          <a:prstGeom prst="rect">
            <a:avLst/>
          </a:prstGeom>
        </p:spPr>
      </p:pic>
      <p:sp>
        <p:nvSpPr>
          <p:cNvPr id="29" name="Google Shape;243;p48">
            <a:extLst>
              <a:ext uri="{FF2B5EF4-FFF2-40B4-BE49-F238E27FC236}">
                <a16:creationId xmlns:a16="http://schemas.microsoft.com/office/drawing/2014/main" id="{5D3DFB03-43DC-2040-8735-7187103D8F61}"/>
              </a:ext>
            </a:extLst>
          </p:cNvPr>
          <p:cNvSpPr txBox="1">
            <a:spLocks/>
          </p:cNvSpPr>
          <p:nvPr/>
        </p:nvSpPr>
        <p:spPr>
          <a:xfrm>
            <a:off x="3817981" y="5316625"/>
            <a:ext cx="2647875" cy="387801"/>
          </a:xfrm>
          <a:prstGeom prst="rect">
            <a:avLst/>
          </a:prstGeom>
          <a:noFill/>
          <a:ln>
            <a:noFill/>
          </a:ln>
        </p:spPr>
        <p:txBody>
          <a:bodyPr spcFirstLastPara="1" wrap="square" lIns="76200" tIns="76200" rIns="76200" bIns="76200" anchor="t" anchorCtr="0">
            <a:noAutofit/>
          </a:bodyPr>
          <a:lstStyle>
            <a:defPPr marR="0" lvl="0" algn="l" rtl="0">
              <a:lnSpc>
                <a:spcPct val="100000"/>
              </a:lnSpc>
              <a:spcBef>
                <a:spcPts val="0"/>
              </a:spcBef>
              <a:spcAft>
                <a:spcPts val="0"/>
              </a:spcAft>
            </a:defPPr>
            <a:lvl1pPr marL="457200" marR="0" lvl="0" indent="-298450" algn="l" rtl="0">
              <a:lnSpc>
                <a:spcPct val="115000"/>
              </a:lnSpc>
              <a:spcBef>
                <a:spcPts val="0"/>
              </a:spcBef>
              <a:spcAft>
                <a:spcPts val="0"/>
              </a:spcAft>
              <a:buClr>
                <a:schemeClr val="dk2"/>
              </a:buClr>
              <a:buSzPts val="1100"/>
              <a:buFont typeface="Arial"/>
              <a:buNone/>
              <a:defRPr sz="1200" b="0" i="0" u="none" strike="noStrike" cap="none">
                <a:solidFill>
                  <a:srgbClr val="425066"/>
                </a:solidFill>
                <a:latin typeface="Roboto"/>
                <a:ea typeface="Roboto"/>
                <a:cs typeface="Roboto"/>
                <a:sym typeface="Roboto"/>
              </a:defRPr>
            </a:lvl1pPr>
            <a:lvl2pPr marL="914400" marR="0" lvl="1" indent="-285750" algn="l" rtl="0">
              <a:lnSpc>
                <a:spcPct val="115000"/>
              </a:lnSpc>
              <a:spcBef>
                <a:spcPts val="1000"/>
              </a:spcBef>
              <a:spcAft>
                <a:spcPts val="0"/>
              </a:spcAft>
              <a:buClr>
                <a:schemeClr val="dk2"/>
              </a:buClr>
              <a:buSzPts val="900"/>
              <a:buFont typeface="Arial"/>
              <a:buNone/>
              <a:defRPr sz="900" b="0" i="0" u="none" strike="noStrike" cap="none">
                <a:solidFill>
                  <a:schemeClr val="dk2"/>
                </a:solidFill>
                <a:latin typeface="Arial"/>
                <a:ea typeface="Arial"/>
                <a:cs typeface="Arial"/>
                <a:sym typeface="Arial"/>
              </a:defRPr>
            </a:lvl2pPr>
            <a:lvl3pPr marL="1371600" marR="0" lvl="2" indent="-285750" algn="l" rtl="0">
              <a:lnSpc>
                <a:spcPct val="115000"/>
              </a:lnSpc>
              <a:spcBef>
                <a:spcPts val="1000"/>
              </a:spcBef>
              <a:spcAft>
                <a:spcPts val="0"/>
              </a:spcAft>
              <a:buClr>
                <a:schemeClr val="dk2"/>
              </a:buClr>
              <a:buSzPts val="900"/>
              <a:buFont typeface="Arial"/>
              <a:buNone/>
              <a:defRPr sz="900" b="0" i="0" u="none" strike="noStrike" cap="none">
                <a:solidFill>
                  <a:schemeClr val="dk2"/>
                </a:solidFill>
                <a:latin typeface="Arial"/>
                <a:ea typeface="Arial"/>
                <a:cs typeface="Arial"/>
                <a:sym typeface="Arial"/>
              </a:defRPr>
            </a:lvl3pPr>
            <a:lvl4pPr marL="1828800" marR="0" lvl="3" indent="-285750" algn="l" rtl="0">
              <a:lnSpc>
                <a:spcPct val="115000"/>
              </a:lnSpc>
              <a:spcBef>
                <a:spcPts val="1000"/>
              </a:spcBef>
              <a:spcAft>
                <a:spcPts val="0"/>
              </a:spcAft>
              <a:buClr>
                <a:schemeClr val="dk2"/>
              </a:buClr>
              <a:buSzPts val="900"/>
              <a:buFont typeface="Arial"/>
              <a:buNone/>
              <a:defRPr sz="900" b="0" i="0" u="none" strike="noStrike" cap="none">
                <a:solidFill>
                  <a:schemeClr val="dk2"/>
                </a:solidFill>
                <a:latin typeface="Arial"/>
                <a:ea typeface="Arial"/>
                <a:cs typeface="Arial"/>
                <a:sym typeface="Arial"/>
              </a:defRPr>
            </a:lvl4pPr>
            <a:lvl5pPr marL="2286000" marR="0" lvl="4" indent="-285750" algn="l" rtl="0">
              <a:lnSpc>
                <a:spcPct val="115000"/>
              </a:lnSpc>
              <a:spcBef>
                <a:spcPts val="1000"/>
              </a:spcBef>
              <a:spcAft>
                <a:spcPts val="0"/>
              </a:spcAft>
              <a:buClr>
                <a:schemeClr val="dk2"/>
              </a:buClr>
              <a:buSzPts val="900"/>
              <a:buFont typeface="Arial"/>
              <a:buNone/>
              <a:defRPr sz="900" b="0" i="0" u="none" strike="noStrike" cap="none">
                <a:solidFill>
                  <a:schemeClr val="dk2"/>
                </a:solidFill>
                <a:latin typeface="Arial"/>
                <a:ea typeface="Arial"/>
                <a:cs typeface="Arial"/>
                <a:sym typeface="Arial"/>
              </a:defRPr>
            </a:lvl5pPr>
            <a:lvl6pPr marL="2743200" marR="0" lvl="5" indent="-285750" algn="l" rtl="0">
              <a:lnSpc>
                <a:spcPct val="115000"/>
              </a:lnSpc>
              <a:spcBef>
                <a:spcPts val="1000"/>
              </a:spcBef>
              <a:spcAft>
                <a:spcPts val="0"/>
              </a:spcAft>
              <a:buClr>
                <a:schemeClr val="dk2"/>
              </a:buClr>
              <a:buSzPts val="900"/>
              <a:buFont typeface="Arial"/>
              <a:buNone/>
              <a:defRPr sz="900" b="0" i="0" u="none" strike="noStrike" cap="none">
                <a:solidFill>
                  <a:schemeClr val="dk2"/>
                </a:solidFill>
                <a:latin typeface="Arial"/>
                <a:ea typeface="Arial"/>
                <a:cs typeface="Arial"/>
                <a:sym typeface="Arial"/>
              </a:defRPr>
            </a:lvl6pPr>
            <a:lvl7pPr marL="3200400" marR="0" lvl="6" indent="-285750" algn="l" rtl="0">
              <a:lnSpc>
                <a:spcPct val="115000"/>
              </a:lnSpc>
              <a:spcBef>
                <a:spcPts val="1000"/>
              </a:spcBef>
              <a:spcAft>
                <a:spcPts val="0"/>
              </a:spcAft>
              <a:buClr>
                <a:schemeClr val="dk2"/>
              </a:buClr>
              <a:buSzPts val="900"/>
              <a:buFont typeface="Arial"/>
              <a:buNone/>
              <a:defRPr sz="900" b="0" i="0" u="none" strike="noStrike" cap="none">
                <a:solidFill>
                  <a:schemeClr val="dk2"/>
                </a:solidFill>
                <a:latin typeface="Arial"/>
                <a:ea typeface="Arial"/>
                <a:cs typeface="Arial"/>
                <a:sym typeface="Arial"/>
              </a:defRPr>
            </a:lvl7pPr>
            <a:lvl8pPr marL="3657600" marR="0" lvl="7" indent="-285750" algn="l" rtl="0">
              <a:lnSpc>
                <a:spcPct val="115000"/>
              </a:lnSpc>
              <a:spcBef>
                <a:spcPts val="1000"/>
              </a:spcBef>
              <a:spcAft>
                <a:spcPts val="0"/>
              </a:spcAft>
              <a:buClr>
                <a:schemeClr val="dk2"/>
              </a:buClr>
              <a:buSzPts val="900"/>
              <a:buFont typeface="Arial"/>
              <a:buNone/>
              <a:defRPr sz="900" b="0" i="0" u="none" strike="noStrike" cap="none">
                <a:solidFill>
                  <a:schemeClr val="dk2"/>
                </a:solidFill>
                <a:latin typeface="Arial"/>
                <a:ea typeface="Arial"/>
                <a:cs typeface="Arial"/>
                <a:sym typeface="Arial"/>
              </a:defRPr>
            </a:lvl8pPr>
            <a:lvl9pPr marL="4114800" marR="0" lvl="8" indent="-285750" algn="l" rtl="0">
              <a:lnSpc>
                <a:spcPct val="115000"/>
              </a:lnSpc>
              <a:spcBef>
                <a:spcPts val="1000"/>
              </a:spcBef>
              <a:spcAft>
                <a:spcPts val="1000"/>
              </a:spcAft>
              <a:buClr>
                <a:schemeClr val="dk2"/>
              </a:buClr>
              <a:buSzPts val="900"/>
              <a:buFont typeface="Arial"/>
              <a:buNone/>
              <a:defRPr sz="900" b="0" i="0" u="none" strike="noStrike" cap="none">
                <a:solidFill>
                  <a:schemeClr val="dk2"/>
                </a:solidFill>
                <a:latin typeface="Arial"/>
                <a:ea typeface="Arial"/>
                <a:cs typeface="Arial"/>
                <a:sym typeface="Arial"/>
              </a:defRPr>
            </a:lvl9pPr>
          </a:lstStyle>
          <a:p>
            <a:pPr marL="0" indent="0"/>
            <a:r>
              <a:rPr lang="en-US" sz="1333" dirty="0">
                <a:ea typeface="ＭＳ Ｐゴシック"/>
              </a:rPr>
              <a:t>* Processor with DSP extensions</a:t>
            </a:r>
          </a:p>
        </p:txBody>
      </p:sp>
      <p:sp>
        <p:nvSpPr>
          <p:cNvPr id="3" name="Rectangle 2">
            <a:extLst>
              <a:ext uri="{FF2B5EF4-FFF2-40B4-BE49-F238E27FC236}">
                <a16:creationId xmlns:a16="http://schemas.microsoft.com/office/drawing/2014/main" id="{911BDED9-41DB-B447-82F3-65B190E4BBB8}"/>
              </a:ext>
            </a:extLst>
          </p:cNvPr>
          <p:cNvSpPr/>
          <p:nvPr/>
        </p:nvSpPr>
        <p:spPr>
          <a:xfrm>
            <a:off x="3739197" y="2339920"/>
            <a:ext cx="2503107" cy="2683184"/>
          </a:xfrm>
          <a:prstGeom prst="rect">
            <a:avLst/>
          </a:prstGeom>
          <a:noFill/>
          <a:ln>
            <a:solidFill>
              <a:srgbClr val="00EB7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ubtitle 3">
            <a:extLst>
              <a:ext uri="{FF2B5EF4-FFF2-40B4-BE49-F238E27FC236}">
                <a16:creationId xmlns:a16="http://schemas.microsoft.com/office/drawing/2014/main" id="{C199A828-E12D-4420-AA27-17AE2A82AD7B}"/>
              </a:ext>
            </a:extLst>
          </p:cNvPr>
          <p:cNvSpPr>
            <a:spLocks noGrp="1"/>
          </p:cNvSpPr>
          <p:nvPr/>
        </p:nvSpPr>
        <p:spPr>
          <a:xfrm>
            <a:off x="3697051" y="2485217"/>
            <a:ext cx="2769693" cy="645956"/>
          </a:xfrm>
          <a:prstGeom prst="rect">
            <a:avLst/>
          </a:prstGeom>
          <a:noFill/>
          <a:ln>
            <a:noFill/>
          </a:ln>
        </p:spPr>
        <p:txBody>
          <a:bodyPr spcFirstLastPara="1" wrap="square" lIns="76200" tIns="76200" rIns="76200" bIns="76200" anchor="t" anchorCtr="0">
            <a:noAutofit/>
          </a:bodyPr>
          <a:lstStyle>
            <a:defPPr marR="0" lvl="0" algn="l" rtl="0">
              <a:lnSpc>
                <a:spcPct val="100000"/>
              </a:lnSpc>
              <a:spcBef>
                <a:spcPts val="0"/>
              </a:spcBef>
              <a:spcAft>
                <a:spcPts val="0"/>
              </a:spcAft>
            </a:defPPr>
            <a:lvl1pPr marL="457200" marR="0" lvl="0" indent="-298450" algn="l" rtl="0">
              <a:lnSpc>
                <a:spcPct val="115000"/>
              </a:lnSpc>
              <a:spcBef>
                <a:spcPts val="0"/>
              </a:spcBef>
              <a:spcAft>
                <a:spcPts val="0"/>
              </a:spcAft>
              <a:buClr>
                <a:schemeClr val="dk2"/>
              </a:buClr>
              <a:buSzPts val="1100"/>
              <a:buFont typeface="Arial"/>
              <a:buNone/>
              <a:defRPr sz="1200" b="0" i="0" u="none" strike="noStrike" cap="none">
                <a:solidFill>
                  <a:srgbClr val="425066"/>
                </a:solidFill>
                <a:latin typeface="Roboto"/>
                <a:ea typeface="Roboto"/>
                <a:cs typeface="Roboto"/>
                <a:sym typeface="Roboto"/>
              </a:defRPr>
            </a:lvl1pPr>
            <a:lvl2pPr marL="914400" marR="0" lvl="1" indent="-285750" algn="l" rtl="0">
              <a:lnSpc>
                <a:spcPct val="115000"/>
              </a:lnSpc>
              <a:spcBef>
                <a:spcPts val="1000"/>
              </a:spcBef>
              <a:spcAft>
                <a:spcPts val="0"/>
              </a:spcAft>
              <a:buClr>
                <a:schemeClr val="dk2"/>
              </a:buClr>
              <a:buSzPts val="900"/>
              <a:buFont typeface="Arial"/>
              <a:buNone/>
              <a:defRPr sz="900" b="0" i="0" u="none" strike="noStrike" cap="none">
                <a:solidFill>
                  <a:schemeClr val="dk2"/>
                </a:solidFill>
                <a:latin typeface="Arial"/>
                <a:ea typeface="Arial"/>
                <a:cs typeface="Arial"/>
                <a:sym typeface="Arial"/>
              </a:defRPr>
            </a:lvl2pPr>
            <a:lvl3pPr marL="1371600" marR="0" lvl="2" indent="-285750" algn="l" rtl="0">
              <a:lnSpc>
                <a:spcPct val="115000"/>
              </a:lnSpc>
              <a:spcBef>
                <a:spcPts val="1000"/>
              </a:spcBef>
              <a:spcAft>
                <a:spcPts val="0"/>
              </a:spcAft>
              <a:buClr>
                <a:schemeClr val="dk2"/>
              </a:buClr>
              <a:buSzPts val="900"/>
              <a:buFont typeface="Arial"/>
              <a:buNone/>
              <a:defRPr sz="900" b="0" i="0" u="none" strike="noStrike" cap="none">
                <a:solidFill>
                  <a:schemeClr val="dk2"/>
                </a:solidFill>
                <a:latin typeface="Arial"/>
                <a:ea typeface="Arial"/>
                <a:cs typeface="Arial"/>
                <a:sym typeface="Arial"/>
              </a:defRPr>
            </a:lvl3pPr>
            <a:lvl4pPr marL="1828800" marR="0" lvl="3" indent="-285750" algn="l" rtl="0">
              <a:lnSpc>
                <a:spcPct val="115000"/>
              </a:lnSpc>
              <a:spcBef>
                <a:spcPts val="1000"/>
              </a:spcBef>
              <a:spcAft>
                <a:spcPts val="0"/>
              </a:spcAft>
              <a:buClr>
                <a:schemeClr val="dk2"/>
              </a:buClr>
              <a:buSzPts val="900"/>
              <a:buFont typeface="Arial"/>
              <a:buNone/>
              <a:defRPr sz="900" b="0" i="0" u="none" strike="noStrike" cap="none">
                <a:solidFill>
                  <a:schemeClr val="dk2"/>
                </a:solidFill>
                <a:latin typeface="Arial"/>
                <a:ea typeface="Arial"/>
                <a:cs typeface="Arial"/>
                <a:sym typeface="Arial"/>
              </a:defRPr>
            </a:lvl4pPr>
            <a:lvl5pPr marL="2286000" marR="0" lvl="4" indent="-285750" algn="l" rtl="0">
              <a:lnSpc>
                <a:spcPct val="115000"/>
              </a:lnSpc>
              <a:spcBef>
                <a:spcPts val="1000"/>
              </a:spcBef>
              <a:spcAft>
                <a:spcPts val="0"/>
              </a:spcAft>
              <a:buClr>
                <a:schemeClr val="dk2"/>
              </a:buClr>
              <a:buSzPts val="900"/>
              <a:buFont typeface="Arial"/>
              <a:buNone/>
              <a:defRPr sz="900" b="0" i="0" u="none" strike="noStrike" cap="none">
                <a:solidFill>
                  <a:schemeClr val="dk2"/>
                </a:solidFill>
                <a:latin typeface="Arial"/>
                <a:ea typeface="Arial"/>
                <a:cs typeface="Arial"/>
                <a:sym typeface="Arial"/>
              </a:defRPr>
            </a:lvl5pPr>
            <a:lvl6pPr marL="2743200" marR="0" lvl="5" indent="-285750" algn="l" rtl="0">
              <a:lnSpc>
                <a:spcPct val="115000"/>
              </a:lnSpc>
              <a:spcBef>
                <a:spcPts val="1000"/>
              </a:spcBef>
              <a:spcAft>
                <a:spcPts val="0"/>
              </a:spcAft>
              <a:buClr>
                <a:schemeClr val="dk2"/>
              </a:buClr>
              <a:buSzPts val="900"/>
              <a:buFont typeface="Arial"/>
              <a:buNone/>
              <a:defRPr sz="900" b="0" i="0" u="none" strike="noStrike" cap="none">
                <a:solidFill>
                  <a:schemeClr val="dk2"/>
                </a:solidFill>
                <a:latin typeface="Arial"/>
                <a:ea typeface="Arial"/>
                <a:cs typeface="Arial"/>
                <a:sym typeface="Arial"/>
              </a:defRPr>
            </a:lvl6pPr>
            <a:lvl7pPr marL="3200400" marR="0" lvl="6" indent="-285750" algn="l" rtl="0">
              <a:lnSpc>
                <a:spcPct val="115000"/>
              </a:lnSpc>
              <a:spcBef>
                <a:spcPts val="1000"/>
              </a:spcBef>
              <a:spcAft>
                <a:spcPts val="0"/>
              </a:spcAft>
              <a:buClr>
                <a:schemeClr val="dk2"/>
              </a:buClr>
              <a:buSzPts val="900"/>
              <a:buFont typeface="Arial"/>
              <a:buNone/>
              <a:defRPr sz="900" b="0" i="0" u="none" strike="noStrike" cap="none">
                <a:solidFill>
                  <a:schemeClr val="dk2"/>
                </a:solidFill>
                <a:latin typeface="Arial"/>
                <a:ea typeface="Arial"/>
                <a:cs typeface="Arial"/>
                <a:sym typeface="Arial"/>
              </a:defRPr>
            </a:lvl7pPr>
            <a:lvl8pPr marL="3657600" marR="0" lvl="7" indent="-285750" algn="l" rtl="0">
              <a:lnSpc>
                <a:spcPct val="115000"/>
              </a:lnSpc>
              <a:spcBef>
                <a:spcPts val="1000"/>
              </a:spcBef>
              <a:spcAft>
                <a:spcPts val="0"/>
              </a:spcAft>
              <a:buClr>
                <a:schemeClr val="dk2"/>
              </a:buClr>
              <a:buSzPts val="900"/>
              <a:buFont typeface="Arial"/>
              <a:buNone/>
              <a:defRPr sz="900" b="0" i="0" u="none" strike="noStrike" cap="none">
                <a:solidFill>
                  <a:schemeClr val="dk2"/>
                </a:solidFill>
                <a:latin typeface="Arial"/>
                <a:ea typeface="Arial"/>
                <a:cs typeface="Arial"/>
                <a:sym typeface="Arial"/>
              </a:defRPr>
            </a:lvl8pPr>
            <a:lvl9pPr marL="4114800" marR="0" lvl="8" indent="-285750" algn="l" rtl="0">
              <a:lnSpc>
                <a:spcPct val="115000"/>
              </a:lnSpc>
              <a:spcBef>
                <a:spcPts val="1000"/>
              </a:spcBef>
              <a:spcAft>
                <a:spcPts val="1000"/>
              </a:spcAft>
              <a:buClr>
                <a:schemeClr val="dk2"/>
              </a:buClr>
              <a:buSzPts val="900"/>
              <a:buFont typeface="Arial"/>
              <a:buNone/>
              <a:defRPr sz="900" b="0" i="0" u="none" strike="noStrike" cap="none">
                <a:solidFill>
                  <a:schemeClr val="dk2"/>
                </a:solidFill>
                <a:latin typeface="Arial"/>
                <a:ea typeface="Arial"/>
                <a:cs typeface="Arial"/>
                <a:sym typeface="Arial"/>
              </a:defRPr>
            </a:lvl9pPr>
          </a:lstStyle>
          <a:p>
            <a:pPr>
              <a:lnSpc>
                <a:spcPct val="114999"/>
              </a:lnSpc>
            </a:pPr>
            <a:r>
              <a:rPr lang="en-US" sz="1600"/>
              <a:t>Future Cortex-M </a:t>
            </a:r>
          </a:p>
          <a:p>
            <a:pPr>
              <a:lnSpc>
                <a:spcPct val="114999"/>
              </a:lnSpc>
            </a:pPr>
            <a:r>
              <a:rPr lang="en-US" sz="1600"/>
              <a:t>enabled by Arm Helium technology</a:t>
            </a:r>
          </a:p>
          <a:p>
            <a:endParaRPr lang="en-US" sz="1600"/>
          </a:p>
          <a:p>
            <a:endParaRPr lang="en-US" sz="1600"/>
          </a:p>
          <a:p>
            <a:endParaRPr lang="en-US" sz="1600"/>
          </a:p>
          <a:p>
            <a:endParaRPr lang="en-US" sz="1600"/>
          </a:p>
          <a:p>
            <a:endParaRPr lang="en-US" sz="1600"/>
          </a:p>
          <a:p>
            <a:r>
              <a:rPr lang="en-US" sz="1600"/>
              <a:t> </a:t>
            </a:r>
          </a:p>
        </p:txBody>
      </p:sp>
    </p:spTree>
    <p:extLst>
      <p:ext uri="{BB962C8B-B14F-4D97-AF65-F5344CB8AC3E}">
        <p14:creationId xmlns:p14="http://schemas.microsoft.com/office/powerpoint/2010/main" val="4003827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Title 1">
            <a:extLst>
              <a:ext uri="{FF2B5EF4-FFF2-40B4-BE49-F238E27FC236}">
                <a16:creationId xmlns:a16="http://schemas.microsoft.com/office/drawing/2014/main" id="{AF8E1C6F-3795-2748-805C-BB748D7CAB26}"/>
              </a:ext>
            </a:extLst>
          </p:cNvPr>
          <p:cNvSpPr>
            <a:spLocks noGrp="1"/>
          </p:cNvSpPr>
          <p:nvPr>
            <p:ph type="title"/>
          </p:nvPr>
        </p:nvSpPr>
        <p:spPr/>
        <p:txBody>
          <a:bodyPr/>
          <a:lstStyle/>
          <a:p>
            <a:r>
              <a:rPr lang="en-US" sz="4000" dirty="0"/>
              <a:t>Training</a:t>
            </a:r>
            <a:r>
              <a:rPr lang="en-US" dirty="0"/>
              <a:t> </a:t>
            </a:r>
            <a:r>
              <a:rPr lang="en-US" sz="2800" dirty="0"/>
              <a:t>a Keyword Spotting Model</a:t>
            </a:r>
          </a:p>
        </p:txBody>
      </p:sp>
      <p:grpSp>
        <p:nvGrpSpPr>
          <p:cNvPr id="8" name="Group 7">
            <a:extLst>
              <a:ext uri="{FF2B5EF4-FFF2-40B4-BE49-F238E27FC236}">
                <a16:creationId xmlns:a16="http://schemas.microsoft.com/office/drawing/2014/main" id="{F21CA26F-FFFD-614C-AF5D-5EBA2F6C7420}"/>
              </a:ext>
            </a:extLst>
          </p:cNvPr>
          <p:cNvGrpSpPr/>
          <p:nvPr/>
        </p:nvGrpSpPr>
        <p:grpSpPr>
          <a:xfrm>
            <a:off x="838190" y="1686604"/>
            <a:ext cx="1227677" cy="3735000"/>
            <a:chOff x="5948003" y="1409260"/>
            <a:chExt cx="1227677" cy="3735000"/>
          </a:xfrm>
        </p:grpSpPr>
        <p:cxnSp>
          <p:nvCxnSpPr>
            <p:cNvPr id="66" name="Straight Arrow Connector 65">
              <a:extLst>
                <a:ext uri="{FF2B5EF4-FFF2-40B4-BE49-F238E27FC236}">
                  <a16:creationId xmlns:a16="http://schemas.microsoft.com/office/drawing/2014/main" id="{FA87E66B-B0A0-454A-B895-039BA7339DAE}"/>
                </a:ext>
              </a:extLst>
            </p:cNvPr>
            <p:cNvCxnSpPr>
              <a:cxnSpLocks/>
            </p:cNvCxnSpPr>
            <p:nvPr/>
          </p:nvCxnSpPr>
          <p:spPr>
            <a:xfrm>
              <a:off x="6517165" y="3834590"/>
              <a:ext cx="0" cy="801042"/>
            </a:xfrm>
            <a:prstGeom prst="straightConnector1">
              <a:avLst/>
            </a:prstGeom>
            <a:ln w="25400">
              <a:solidFill>
                <a:schemeClr val="tx1">
                  <a:lumMod val="50000"/>
                  <a:lumOff val="50000"/>
                </a:schemeClr>
              </a:solidFill>
              <a:headEnd type="none" w="med" len="med"/>
              <a:tailEnd type="triangle" w="lg" len="med"/>
            </a:ln>
          </p:spPr>
          <p:style>
            <a:lnRef idx="1">
              <a:schemeClr val="accent1"/>
            </a:lnRef>
            <a:fillRef idx="0">
              <a:schemeClr val="accent1"/>
            </a:fillRef>
            <a:effectRef idx="0">
              <a:schemeClr val="accent1"/>
            </a:effectRef>
            <a:fontRef idx="minor">
              <a:schemeClr val="tx1"/>
            </a:fontRef>
          </p:style>
        </p:cxnSp>
        <p:sp>
          <p:nvSpPr>
            <p:cNvPr id="16" name="Flowchart: Process 15">
              <a:extLst>
                <a:ext uri="{FF2B5EF4-FFF2-40B4-BE49-F238E27FC236}">
                  <a16:creationId xmlns:a16="http://schemas.microsoft.com/office/drawing/2014/main" id="{FB04A3A3-18F6-4AEF-B207-23EF3017301D}"/>
                </a:ext>
              </a:extLst>
            </p:cNvPr>
            <p:cNvSpPr/>
            <p:nvPr/>
          </p:nvSpPr>
          <p:spPr>
            <a:xfrm>
              <a:off x="5949796" y="1409260"/>
              <a:ext cx="1225884" cy="384107"/>
            </a:xfrm>
            <a:prstGeom prst="flowChartProcess">
              <a:avLst/>
            </a:prstGeom>
            <a:solidFill>
              <a:schemeClr val="accent4"/>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solidFill>
                    <a:schemeClr val="bg1"/>
                  </a:solidFill>
                  <a:cs typeface="Arial" panose="020B0604020202020204" pitchFamily="34" charset="0"/>
                </a:rPr>
                <a:t>Problem</a:t>
              </a:r>
            </a:p>
          </p:txBody>
        </p:sp>
        <p:sp>
          <p:nvSpPr>
            <p:cNvPr id="17" name="Flowchart: Process 16">
              <a:extLst>
                <a:ext uri="{FF2B5EF4-FFF2-40B4-BE49-F238E27FC236}">
                  <a16:creationId xmlns:a16="http://schemas.microsoft.com/office/drawing/2014/main" id="{63E94141-F7A1-4B52-BF14-78C15FD95C5B}"/>
                </a:ext>
              </a:extLst>
            </p:cNvPr>
            <p:cNvSpPr/>
            <p:nvPr/>
          </p:nvSpPr>
          <p:spPr>
            <a:xfrm>
              <a:off x="5948003" y="2331354"/>
              <a:ext cx="1225883" cy="503821"/>
            </a:xfrm>
            <a:prstGeom prst="flowChartProcess">
              <a:avLst/>
            </a:prstGeom>
            <a:solidFill>
              <a:schemeClr val="accent4"/>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solidFill>
                    <a:schemeClr val="bg1"/>
                  </a:solidFill>
                  <a:cs typeface="Arial" panose="020B0604020202020204" pitchFamily="34" charset="0"/>
                </a:rPr>
                <a:t>Trained NN model</a:t>
              </a:r>
            </a:p>
          </p:txBody>
        </p:sp>
        <p:sp>
          <p:nvSpPr>
            <p:cNvPr id="18" name="Flowchart: Process 17">
              <a:extLst>
                <a:ext uri="{FF2B5EF4-FFF2-40B4-BE49-F238E27FC236}">
                  <a16:creationId xmlns:a16="http://schemas.microsoft.com/office/drawing/2014/main" id="{F296F66F-0CBA-4B65-B08E-A96AFB42B4C5}"/>
                </a:ext>
              </a:extLst>
            </p:cNvPr>
            <p:cNvSpPr/>
            <p:nvPr/>
          </p:nvSpPr>
          <p:spPr>
            <a:xfrm>
              <a:off x="5948003" y="3435233"/>
              <a:ext cx="1225880" cy="508628"/>
            </a:xfrm>
            <a:prstGeom prst="flowChartProcess">
              <a:avLst/>
            </a:prstGeom>
            <a:solidFill>
              <a:schemeClr val="accent4"/>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solidFill>
                    <a:schemeClr val="bg1"/>
                  </a:solidFill>
                  <a:cs typeface="Arial" panose="020B0604020202020204" pitchFamily="34" charset="0"/>
                </a:rPr>
                <a:t>Deployable solution</a:t>
              </a:r>
            </a:p>
          </p:txBody>
        </p:sp>
        <p:sp>
          <p:nvSpPr>
            <p:cNvPr id="19" name="Flowchart: Process 18">
              <a:extLst>
                <a:ext uri="{FF2B5EF4-FFF2-40B4-BE49-F238E27FC236}">
                  <a16:creationId xmlns:a16="http://schemas.microsoft.com/office/drawing/2014/main" id="{2E69E610-2C89-4903-9C21-ED80999DC526}"/>
                </a:ext>
              </a:extLst>
            </p:cNvPr>
            <p:cNvSpPr/>
            <p:nvPr/>
          </p:nvSpPr>
          <p:spPr>
            <a:xfrm>
              <a:off x="5948004" y="4635632"/>
              <a:ext cx="1225880" cy="508628"/>
            </a:xfrm>
            <a:prstGeom prst="flowChartProcess">
              <a:avLst/>
            </a:prstGeom>
            <a:solidFill>
              <a:schemeClr val="accent4"/>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chemeClr val="bg1"/>
                  </a:solidFill>
                  <a:cs typeface="Arial" panose="020B0604020202020204" pitchFamily="34" charset="0"/>
                </a:rPr>
                <a:t>Optimized code on HW</a:t>
              </a:r>
            </a:p>
          </p:txBody>
        </p:sp>
      </p:grpSp>
      <p:cxnSp>
        <p:nvCxnSpPr>
          <p:cNvPr id="71" name="Straight Arrow Connector 70">
            <a:extLst>
              <a:ext uri="{FF2B5EF4-FFF2-40B4-BE49-F238E27FC236}">
                <a16:creationId xmlns:a16="http://schemas.microsoft.com/office/drawing/2014/main" id="{0331FDF8-99E5-1745-B876-5D7D27158D10}"/>
              </a:ext>
            </a:extLst>
          </p:cNvPr>
          <p:cNvCxnSpPr>
            <a:cxnSpLocks/>
          </p:cNvCxnSpPr>
          <p:nvPr/>
        </p:nvCxnSpPr>
        <p:spPr>
          <a:xfrm>
            <a:off x="1402176" y="2070711"/>
            <a:ext cx="0" cy="555376"/>
          </a:xfrm>
          <a:prstGeom prst="straightConnector1">
            <a:avLst/>
          </a:prstGeom>
          <a:ln w="25400">
            <a:solidFill>
              <a:schemeClr val="tx1">
                <a:lumMod val="50000"/>
                <a:lumOff val="50000"/>
              </a:schemeClr>
            </a:solidFill>
            <a:headEnd type="none" w="med" len="med"/>
            <a:tailEnd type="triangle" w="lg" len="med"/>
          </a:ln>
        </p:spPr>
        <p:style>
          <a:lnRef idx="1">
            <a:schemeClr val="accent1"/>
          </a:lnRef>
          <a:fillRef idx="0">
            <a:schemeClr val="accent1"/>
          </a:fillRef>
          <a:effectRef idx="0">
            <a:schemeClr val="accent1"/>
          </a:effectRef>
          <a:fontRef idx="minor">
            <a:schemeClr val="tx1"/>
          </a:fontRef>
        </p:style>
      </p:cxnSp>
      <p:cxnSp>
        <p:nvCxnSpPr>
          <p:cNvPr id="72" name="Straight Arrow Connector 71">
            <a:extLst>
              <a:ext uri="{FF2B5EF4-FFF2-40B4-BE49-F238E27FC236}">
                <a16:creationId xmlns:a16="http://schemas.microsoft.com/office/drawing/2014/main" id="{43E42788-BDFB-4547-A8E3-FF3353C249D4}"/>
              </a:ext>
            </a:extLst>
          </p:cNvPr>
          <p:cNvCxnSpPr>
            <a:cxnSpLocks/>
          </p:cNvCxnSpPr>
          <p:nvPr/>
        </p:nvCxnSpPr>
        <p:spPr>
          <a:xfrm>
            <a:off x="1402176" y="3112519"/>
            <a:ext cx="0" cy="600058"/>
          </a:xfrm>
          <a:prstGeom prst="straightConnector1">
            <a:avLst/>
          </a:prstGeom>
          <a:ln w="25400">
            <a:solidFill>
              <a:schemeClr val="tx1">
                <a:lumMod val="50000"/>
                <a:lumOff val="50000"/>
              </a:schemeClr>
            </a:solidFill>
            <a:headEnd type="none" w="med" len="med"/>
            <a:tailEnd type="triangle" w="lg" len="med"/>
          </a:ln>
        </p:spPr>
        <p:style>
          <a:lnRef idx="1">
            <a:schemeClr val="accent1"/>
          </a:lnRef>
          <a:fillRef idx="0">
            <a:schemeClr val="accent1"/>
          </a:fillRef>
          <a:effectRef idx="0">
            <a:schemeClr val="accent1"/>
          </a:effectRef>
          <a:fontRef idx="minor">
            <a:schemeClr val="tx1"/>
          </a:fontRef>
        </p:style>
      </p:cxnSp>
      <p:sp>
        <p:nvSpPr>
          <p:cNvPr id="62" name="Rectangle 61">
            <a:extLst>
              <a:ext uri="{FF2B5EF4-FFF2-40B4-BE49-F238E27FC236}">
                <a16:creationId xmlns:a16="http://schemas.microsoft.com/office/drawing/2014/main" id="{D7D21146-652B-4E41-AD53-3971C5C2C9F6}"/>
              </a:ext>
            </a:extLst>
          </p:cNvPr>
          <p:cNvSpPr/>
          <p:nvPr/>
        </p:nvSpPr>
        <p:spPr>
          <a:xfrm>
            <a:off x="418646" y="1500012"/>
            <a:ext cx="2064059" cy="1853273"/>
          </a:xfrm>
          <a:prstGeom prst="rect">
            <a:avLst/>
          </a:prstGeom>
          <a:noFill/>
          <a:ln w="19050">
            <a:solidFill>
              <a:srgbClr val="00C1DE"/>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99"/>
          </a:p>
        </p:txBody>
      </p:sp>
      <p:sp>
        <p:nvSpPr>
          <p:cNvPr id="2" name="Rectangle 1">
            <a:extLst>
              <a:ext uri="{FF2B5EF4-FFF2-40B4-BE49-F238E27FC236}">
                <a16:creationId xmlns:a16="http://schemas.microsoft.com/office/drawing/2014/main" id="{FE20B624-F911-A54F-BC8B-717222762D92}"/>
              </a:ext>
            </a:extLst>
          </p:cNvPr>
          <p:cNvSpPr/>
          <p:nvPr/>
        </p:nvSpPr>
        <p:spPr>
          <a:xfrm>
            <a:off x="3503983" y="1538010"/>
            <a:ext cx="8061484" cy="3046988"/>
          </a:xfrm>
          <a:prstGeom prst="rect">
            <a:avLst/>
          </a:prstGeom>
        </p:spPr>
        <p:txBody>
          <a:bodyPr wrap="square" anchor="t">
            <a:spAutoFit/>
          </a:bodyPr>
          <a:lstStyle/>
          <a:p>
            <a:pPr marL="342900" indent="-342900">
              <a:buFont typeface="Arial" panose="020B0604020202020204" pitchFamily="34" charset="0"/>
              <a:buChar char="•"/>
            </a:pPr>
            <a:r>
              <a:rPr lang="en-US" sz="2400" dirty="0">
                <a:latin typeface="+mn-lt"/>
                <a:cs typeface="Arial"/>
              </a:rPr>
              <a:t>Need </a:t>
            </a:r>
            <a:r>
              <a:rPr lang="en-US" sz="2400" b="1" dirty="0">
                <a:solidFill>
                  <a:schemeClr val="accent1"/>
                </a:solidFill>
                <a:latin typeface="+mn-lt"/>
                <a:cs typeface="Arial"/>
              </a:rPr>
              <a:t>compact models</a:t>
            </a:r>
            <a:r>
              <a:rPr lang="en-US" sz="2400" dirty="0">
                <a:latin typeface="+mn-lt"/>
                <a:cs typeface="Arial"/>
              </a:rPr>
              <a:t>: that fit within the Cortex-M system memory</a:t>
            </a:r>
            <a:br>
              <a:rPr lang="en-US" sz="2400" dirty="0">
                <a:latin typeface="+mn-lt"/>
                <a:cs typeface="Arial" panose="020B0604020202020204" pitchFamily="34" charset="0"/>
              </a:rPr>
            </a:br>
            <a:endParaRPr lang="en-US" sz="2400" dirty="0">
              <a:latin typeface="+mn-lt"/>
              <a:cs typeface="Arial" panose="020B0604020202020204" pitchFamily="34" charset="0"/>
            </a:endParaRPr>
          </a:p>
          <a:p>
            <a:pPr marL="342900" indent="-342900">
              <a:buFont typeface="Arial" panose="020B0604020202020204" pitchFamily="34" charset="0"/>
              <a:buChar char="•"/>
            </a:pPr>
            <a:r>
              <a:rPr lang="en-US" sz="2400" dirty="0">
                <a:latin typeface="+mn-lt"/>
                <a:cs typeface="Arial"/>
              </a:rPr>
              <a:t>Need models with </a:t>
            </a:r>
            <a:r>
              <a:rPr lang="en-US" sz="2400" b="1" dirty="0">
                <a:solidFill>
                  <a:schemeClr val="accent1"/>
                </a:solidFill>
                <a:latin typeface="+mn-lt"/>
                <a:cs typeface="Arial"/>
              </a:rPr>
              <a:t>less operations</a:t>
            </a:r>
            <a:r>
              <a:rPr lang="en-US" sz="2400" dirty="0">
                <a:latin typeface="+mn-lt"/>
                <a:cs typeface="Arial"/>
              </a:rPr>
              <a:t>: to achieve real time performance</a:t>
            </a:r>
          </a:p>
          <a:p>
            <a:pPr marL="342900" indent="-342900">
              <a:buFont typeface="Arial" panose="020B0604020202020204" pitchFamily="34" charset="0"/>
              <a:buChar char="•"/>
            </a:pPr>
            <a:endParaRPr lang="en-US" sz="2400" dirty="0">
              <a:solidFill>
                <a:schemeClr val="tx2"/>
              </a:solidFill>
              <a:latin typeface="+mn-lt"/>
              <a:cs typeface="Arial" panose="020B0604020202020204" pitchFamily="34" charset="0"/>
            </a:endParaRPr>
          </a:p>
          <a:p>
            <a:pPr marL="342900" indent="-342900">
              <a:buFont typeface="Arial" panose="020B0604020202020204" pitchFamily="34" charset="0"/>
              <a:buChar char="•"/>
            </a:pPr>
            <a:r>
              <a:rPr lang="en-US" sz="2400" dirty="0">
                <a:latin typeface="+mn-lt"/>
                <a:cs typeface="Arial"/>
              </a:rPr>
              <a:t>Model: </a:t>
            </a:r>
            <a:r>
              <a:rPr lang="en-US" sz="2400" dirty="0" err="1">
                <a:latin typeface="+mn-lt"/>
                <a:cs typeface="Arial"/>
              </a:rPr>
              <a:t>Depthwise</a:t>
            </a:r>
            <a:r>
              <a:rPr lang="en-US" sz="2400" dirty="0">
                <a:latin typeface="+mn-lt"/>
                <a:cs typeface="Arial"/>
              </a:rPr>
              <a:t> separable convolution, fully-connected, </a:t>
            </a:r>
            <a:r>
              <a:rPr lang="en-US" sz="2400" dirty="0" err="1">
                <a:latin typeface="+mn-lt"/>
                <a:cs typeface="Arial"/>
              </a:rPr>
              <a:t>softmax</a:t>
            </a:r>
            <a:endParaRPr lang="en-US" sz="2400" dirty="0">
              <a:solidFill>
                <a:schemeClr val="tx2"/>
              </a:solidFill>
              <a:latin typeface="+mn-lt"/>
              <a:cs typeface="Arial"/>
            </a:endParaRPr>
          </a:p>
        </p:txBody>
      </p:sp>
      <p:sp>
        <p:nvSpPr>
          <p:cNvPr id="24" name="Flowchart: Process 23">
            <a:extLst>
              <a:ext uri="{FF2B5EF4-FFF2-40B4-BE49-F238E27FC236}">
                <a16:creationId xmlns:a16="http://schemas.microsoft.com/office/drawing/2014/main" id="{4A90106A-6588-0742-BED9-AD825A73FEED}"/>
              </a:ext>
            </a:extLst>
          </p:cNvPr>
          <p:cNvSpPr/>
          <p:nvPr/>
        </p:nvSpPr>
        <p:spPr>
          <a:xfrm>
            <a:off x="226895" y="3712577"/>
            <a:ext cx="2557134" cy="1853273"/>
          </a:xfrm>
          <a:prstGeom prst="flowChartProcess">
            <a:avLst/>
          </a:pr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99"/>
          </a:p>
        </p:txBody>
      </p:sp>
    </p:spTree>
    <p:extLst>
      <p:ext uri="{BB962C8B-B14F-4D97-AF65-F5344CB8AC3E}">
        <p14:creationId xmlns:p14="http://schemas.microsoft.com/office/powerpoint/2010/main" val="28157030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Title 1">
            <a:extLst>
              <a:ext uri="{FF2B5EF4-FFF2-40B4-BE49-F238E27FC236}">
                <a16:creationId xmlns:a16="http://schemas.microsoft.com/office/drawing/2014/main" id="{AF8E1C6F-3795-2748-805C-BB748D7CAB26}"/>
              </a:ext>
            </a:extLst>
          </p:cNvPr>
          <p:cNvSpPr>
            <a:spLocks noGrp="1"/>
          </p:cNvSpPr>
          <p:nvPr>
            <p:ph type="title"/>
          </p:nvPr>
        </p:nvSpPr>
        <p:spPr/>
        <p:txBody>
          <a:bodyPr/>
          <a:lstStyle/>
          <a:p>
            <a:r>
              <a:rPr lang="en-US" sz="4000" dirty="0"/>
              <a:t>Quantizing</a:t>
            </a:r>
            <a:r>
              <a:rPr lang="en-US" dirty="0"/>
              <a:t> </a:t>
            </a:r>
            <a:r>
              <a:rPr lang="en-US" sz="2800" dirty="0"/>
              <a:t>NN Solutions for Cortex-M processors</a:t>
            </a:r>
          </a:p>
        </p:txBody>
      </p:sp>
      <p:sp>
        <p:nvSpPr>
          <p:cNvPr id="63" name="Flowchart: Process 23">
            <a:extLst>
              <a:ext uri="{FF2B5EF4-FFF2-40B4-BE49-F238E27FC236}">
                <a16:creationId xmlns:a16="http://schemas.microsoft.com/office/drawing/2014/main" id="{FF7FE9BC-D593-DC43-AC43-608E220961E2}"/>
              </a:ext>
            </a:extLst>
          </p:cNvPr>
          <p:cNvSpPr/>
          <p:nvPr/>
        </p:nvSpPr>
        <p:spPr>
          <a:xfrm>
            <a:off x="384779" y="4578348"/>
            <a:ext cx="2557134" cy="1405080"/>
          </a:xfrm>
          <a:prstGeom prst="flowChartProcess">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99"/>
          </a:p>
        </p:txBody>
      </p:sp>
      <p:pic>
        <p:nvPicPr>
          <p:cNvPr id="23" name="Picture 2" descr="https://pbs.twimg.com/media/DWHlG9TVoAAQCcW.png:large">
            <a:extLst>
              <a:ext uri="{FF2B5EF4-FFF2-40B4-BE49-F238E27FC236}">
                <a16:creationId xmlns:a16="http://schemas.microsoft.com/office/drawing/2014/main" id="{7B0E4846-7978-DA40-8940-6EB11F77190E}"/>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t="-1430"/>
          <a:stretch/>
        </p:blipFill>
        <p:spPr bwMode="auto">
          <a:xfrm>
            <a:off x="12930758" y="831433"/>
            <a:ext cx="5729267" cy="3554529"/>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a:extLst>
              <a:ext uri="{FF2B5EF4-FFF2-40B4-BE49-F238E27FC236}">
                <a16:creationId xmlns:a16="http://schemas.microsoft.com/office/drawing/2014/main" id="{A2F95D90-E5DA-C24F-A17D-348351D156D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2635609" y="4762576"/>
            <a:ext cx="6883176" cy="1318055"/>
          </a:xfrm>
          <a:prstGeom prst="rect">
            <a:avLst/>
          </a:prstGeom>
        </p:spPr>
      </p:pic>
      <p:sp>
        <p:nvSpPr>
          <p:cNvPr id="31" name="Rectangle 30">
            <a:extLst>
              <a:ext uri="{FF2B5EF4-FFF2-40B4-BE49-F238E27FC236}">
                <a16:creationId xmlns:a16="http://schemas.microsoft.com/office/drawing/2014/main" id="{9106FBD8-073B-F444-95B1-8B37241754B2}"/>
              </a:ext>
            </a:extLst>
          </p:cNvPr>
          <p:cNvSpPr/>
          <p:nvPr/>
        </p:nvSpPr>
        <p:spPr>
          <a:xfrm>
            <a:off x="344125" y="2470068"/>
            <a:ext cx="2064059" cy="1853273"/>
          </a:xfrm>
          <a:prstGeom prst="rect">
            <a:avLst/>
          </a:prstGeom>
          <a:noFill/>
          <a:ln w="19050">
            <a:solidFill>
              <a:srgbClr val="00C1DE"/>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99"/>
          </a:p>
        </p:txBody>
      </p:sp>
      <p:grpSp>
        <p:nvGrpSpPr>
          <p:cNvPr id="34" name="Group 33">
            <a:extLst>
              <a:ext uri="{FF2B5EF4-FFF2-40B4-BE49-F238E27FC236}">
                <a16:creationId xmlns:a16="http://schemas.microsoft.com/office/drawing/2014/main" id="{D7745BDB-1B7F-0D45-A62C-864E885AF439}"/>
              </a:ext>
            </a:extLst>
          </p:cNvPr>
          <p:cNvGrpSpPr/>
          <p:nvPr/>
        </p:nvGrpSpPr>
        <p:grpSpPr>
          <a:xfrm>
            <a:off x="838190" y="1686604"/>
            <a:ext cx="1227677" cy="3735000"/>
            <a:chOff x="5948003" y="1409260"/>
            <a:chExt cx="1227677" cy="3735000"/>
          </a:xfrm>
        </p:grpSpPr>
        <p:cxnSp>
          <p:nvCxnSpPr>
            <p:cNvPr id="35" name="Straight Arrow Connector 34">
              <a:extLst>
                <a:ext uri="{FF2B5EF4-FFF2-40B4-BE49-F238E27FC236}">
                  <a16:creationId xmlns:a16="http://schemas.microsoft.com/office/drawing/2014/main" id="{D665620F-4D0B-0544-BA11-1DE8C72BDCA0}"/>
                </a:ext>
              </a:extLst>
            </p:cNvPr>
            <p:cNvCxnSpPr>
              <a:cxnSpLocks/>
            </p:cNvCxnSpPr>
            <p:nvPr/>
          </p:nvCxnSpPr>
          <p:spPr>
            <a:xfrm>
              <a:off x="6517165" y="3834590"/>
              <a:ext cx="0" cy="801042"/>
            </a:xfrm>
            <a:prstGeom prst="straightConnector1">
              <a:avLst/>
            </a:prstGeom>
            <a:ln w="25400">
              <a:solidFill>
                <a:schemeClr val="tx1">
                  <a:lumMod val="50000"/>
                  <a:lumOff val="50000"/>
                </a:schemeClr>
              </a:solidFill>
              <a:headEnd type="none" w="med" len="med"/>
              <a:tailEnd type="triangle" w="lg" len="med"/>
            </a:ln>
          </p:spPr>
          <p:style>
            <a:lnRef idx="1">
              <a:schemeClr val="accent1"/>
            </a:lnRef>
            <a:fillRef idx="0">
              <a:schemeClr val="accent1"/>
            </a:fillRef>
            <a:effectRef idx="0">
              <a:schemeClr val="accent1"/>
            </a:effectRef>
            <a:fontRef idx="minor">
              <a:schemeClr val="tx1"/>
            </a:fontRef>
          </p:style>
        </p:cxnSp>
        <p:sp>
          <p:nvSpPr>
            <p:cNvPr id="36" name="Flowchart: Process 15">
              <a:extLst>
                <a:ext uri="{FF2B5EF4-FFF2-40B4-BE49-F238E27FC236}">
                  <a16:creationId xmlns:a16="http://schemas.microsoft.com/office/drawing/2014/main" id="{A2E22D6E-DB40-0847-9D0F-90FD069D440A}"/>
                </a:ext>
              </a:extLst>
            </p:cNvPr>
            <p:cNvSpPr/>
            <p:nvPr/>
          </p:nvSpPr>
          <p:spPr>
            <a:xfrm>
              <a:off x="5949796" y="1409260"/>
              <a:ext cx="1225884" cy="384107"/>
            </a:xfrm>
            <a:prstGeom prst="flowChartProcess">
              <a:avLst/>
            </a:prstGeom>
            <a:solidFill>
              <a:schemeClr val="accent4"/>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solidFill>
                    <a:schemeClr val="bg1"/>
                  </a:solidFill>
                  <a:cs typeface="Arial" panose="020B0604020202020204" pitchFamily="34" charset="0"/>
                </a:rPr>
                <a:t>Problem</a:t>
              </a:r>
            </a:p>
          </p:txBody>
        </p:sp>
        <p:sp>
          <p:nvSpPr>
            <p:cNvPr id="37" name="Flowchart: Process 16">
              <a:extLst>
                <a:ext uri="{FF2B5EF4-FFF2-40B4-BE49-F238E27FC236}">
                  <a16:creationId xmlns:a16="http://schemas.microsoft.com/office/drawing/2014/main" id="{AB40E6CD-89FB-864D-ACCB-1038014DDFE3}"/>
                </a:ext>
              </a:extLst>
            </p:cNvPr>
            <p:cNvSpPr/>
            <p:nvPr/>
          </p:nvSpPr>
          <p:spPr>
            <a:xfrm>
              <a:off x="5948003" y="2331354"/>
              <a:ext cx="1225883" cy="503821"/>
            </a:xfrm>
            <a:prstGeom prst="flowChartProcess">
              <a:avLst/>
            </a:prstGeom>
            <a:solidFill>
              <a:schemeClr val="accent4"/>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solidFill>
                    <a:schemeClr val="bg1"/>
                  </a:solidFill>
                  <a:cs typeface="Arial" panose="020B0604020202020204" pitchFamily="34" charset="0"/>
                </a:rPr>
                <a:t>Trained NN model</a:t>
              </a:r>
            </a:p>
          </p:txBody>
        </p:sp>
        <p:sp>
          <p:nvSpPr>
            <p:cNvPr id="38" name="Flowchart: Process 17">
              <a:extLst>
                <a:ext uri="{FF2B5EF4-FFF2-40B4-BE49-F238E27FC236}">
                  <a16:creationId xmlns:a16="http://schemas.microsoft.com/office/drawing/2014/main" id="{2588D0D3-0CB5-2F43-97B3-BF0B9F8466DE}"/>
                </a:ext>
              </a:extLst>
            </p:cNvPr>
            <p:cNvSpPr/>
            <p:nvPr/>
          </p:nvSpPr>
          <p:spPr>
            <a:xfrm>
              <a:off x="5948003" y="3435233"/>
              <a:ext cx="1225880" cy="508628"/>
            </a:xfrm>
            <a:prstGeom prst="flowChartProcess">
              <a:avLst/>
            </a:prstGeom>
            <a:solidFill>
              <a:schemeClr val="accent4"/>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solidFill>
                    <a:schemeClr val="bg1"/>
                  </a:solidFill>
                  <a:cs typeface="Arial" panose="020B0604020202020204" pitchFamily="34" charset="0"/>
                </a:rPr>
                <a:t>Deployable solution</a:t>
              </a:r>
            </a:p>
          </p:txBody>
        </p:sp>
        <p:sp>
          <p:nvSpPr>
            <p:cNvPr id="39" name="Flowchart: Process 18">
              <a:extLst>
                <a:ext uri="{FF2B5EF4-FFF2-40B4-BE49-F238E27FC236}">
                  <a16:creationId xmlns:a16="http://schemas.microsoft.com/office/drawing/2014/main" id="{7F776620-007F-D745-BD45-AA6BAB050137}"/>
                </a:ext>
              </a:extLst>
            </p:cNvPr>
            <p:cNvSpPr/>
            <p:nvPr/>
          </p:nvSpPr>
          <p:spPr>
            <a:xfrm>
              <a:off x="5948004" y="4635632"/>
              <a:ext cx="1225880" cy="508628"/>
            </a:xfrm>
            <a:prstGeom prst="flowChartProcess">
              <a:avLst/>
            </a:prstGeom>
            <a:solidFill>
              <a:schemeClr val="accent4"/>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chemeClr val="bg1"/>
                  </a:solidFill>
                  <a:cs typeface="Arial" panose="020B0604020202020204" pitchFamily="34" charset="0"/>
                </a:rPr>
                <a:t>Optimized code on HW</a:t>
              </a:r>
            </a:p>
          </p:txBody>
        </p:sp>
      </p:grpSp>
      <p:cxnSp>
        <p:nvCxnSpPr>
          <p:cNvPr id="40" name="Straight Arrow Connector 39">
            <a:extLst>
              <a:ext uri="{FF2B5EF4-FFF2-40B4-BE49-F238E27FC236}">
                <a16:creationId xmlns:a16="http://schemas.microsoft.com/office/drawing/2014/main" id="{7EB6A2B2-2974-6D47-9EF1-7ED01D465CA4}"/>
              </a:ext>
            </a:extLst>
          </p:cNvPr>
          <p:cNvCxnSpPr>
            <a:cxnSpLocks/>
          </p:cNvCxnSpPr>
          <p:nvPr/>
        </p:nvCxnSpPr>
        <p:spPr>
          <a:xfrm>
            <a:off x="1402176" y="2070711"/>
            <a:ext cx="0" cy="555376"/>
          </a:xfrm>
          <a:prstGeom prst="straightConnector1">
            <a:avLst/>
          </a:prstGeom>
          <a:ln w="25400">
            <a:solidFill>
              <a:schemeClr val="tx1">
                <a:lumMod val="50000"/>
                <a:lumOff val="50000"/>
              </a:schemeClr>
            </a:solidFill>
            <a:headEnd type="none" w="med" len="med"/>
            <a:tailEnd type="triangle" w="lg" len="med"/>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9DDC1DB4-3946-2F4E-8A0F-613BB9C33B3A}"/>
              </a:ext>
            </a:extLst>
          </p:cNvPr>
          <p:cNvCxnSpPr>
            <a:cxnSpLocks/>
          </p:cNvCxnSpPr>
          <p:nvPr/>
        </p:nvCxnSpPr>
        <p:spPr>
          <a:xfrm>
            <a:off x="1402176" y="3112519"/>
            <a:ext cx="0" cy="600058"/>
          </a:xfrm>
          <a:prstGeom prst="straightConnector1">
            <a:avLst/>
          </a:prstGeom>
          <a:ln w="25400">
            <a:solidFill>
              <a:schemeClr val="tx1">
                <a:lumMod val="50000"/>
                <a:lumOff val="50000"/>
              </a:schemeClr>
            </a:solidFill>
            <a:headEnd type="none" w="med" len="med"/>
            <a:tailEnd type="triangle" w="lg" len="med"/>
          </a:ln>
        </p:spPr>
        <p:style>
          <a:lnRef idx="1">
            <a:schemeClr val="accent1"/>
          </a:lnRef>
          <a:fillRef idx="0">
            <a:schemeClr val="accent1"/>
          </a:fillRef>
          <a:effectRef idx="0">
            <a:schemeClr val="accent1"/>
          </a:effectRef>
          <a:fontRef idx="minor">
            <a:schemeClr val="tx1"/>
          </a:fontRef>
        </p:style>
      </p:cxnSp>
      <p:sp>
        <p:nvSpPr>
          <p:cNvPr id="32" name="Flowchart: Process 23">
            <a:extLst>
              <a:ext uri="{FF2B5EF4-FFF2-40B4-BE49-F238E27FC236}">
                <a16:creationId xmlns:a16="http://schemas.microsoft.com/office/drawing/2014/main" id="{A88B5E36-EF93-9148-AC0F-3037C07CE07F}"/>
              </a:ext>
            </a:extLst>
          </p:cNvPr>
          <p:cNvSpPr/>
          <p:nvPr/>
        </p:nvSpPr>
        <p:spPr>
          <a:xfrm>
            <a:off x="172575" y="4461971"/>
            <a:ext cx="2557134" cy="1087391"/>
          </a:xfrm>
          <a:prstGeom prst="flowChartProcess">
            <a:avLst/>
          </a:pr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99"/>
          </a:p>
        </p:txBody>
      </p:sp>
      <p:sp>
        <p:nvSpPr>
          <p:cNvPr id="33" name="Flowchart: Process 23">
            <a:extLst>
              <a:ext uri="{FF2B5EF4-FFF2-40B4-BE49-F238E27FC236}">
                <a16:creationId xmlns:a16="http://schemas.microsoft.com/office/drawing/2014/main" id="{D6744C48-3056-E54A-A5A2-E291E74E0ECA}"/>
              </a:ext>
            </a:extLst>
          </p:cNvPr>
          <p:cNvSpPr/>
          <p:nvPr/>
        </p:nvSpPr>
        <p:spPr>
          <a:xfrm>
            <a:off x="172575" y="1438641"/>
            <a:ext cx="2557134" cy="731398"/>
          </a:xfrm>
          <a:prstGeom prst="flowChartProcess">
            <a:avLst/>
          </a:pr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99"/>
          </a:p>
        </p:txBody>
      </p:sp>
      <p:sp>
        <p:nvSpPr>
          <p:cNvPr id="17" name="Freeform 16">
            <a:extLst>
              <a:ext uri="{FF2B5EF4-FFF2-40B4-BE49-F238E27FC236}">
                <a16:creationId xmlns:a16="http://schemas.microsoft.com/office/drawing/2014/main" id="{1DBC39C8-3A37-0D43-9D71-CEA3DD549AC1}"/>
              </a:ext>
            </a:extLst>
          </p:cNvPr>
          <p:cNvSpPr/>
          <p:nvPr/>
        </p:nvSpPr>
        <p:spPr>
          <a:xfrm>
            <a:off x="5008820" y="1759461"/>
            <a:ext cx="4452424" cy="2131255"/>
          </a:xfrm>
          <a:custGeom>
            <a:avLst/>
            <a:gdLst>
              <a:gd name="connsiteX0" fmla="*/ 0 w 4452424"/>
              <a:gd name="connsiteY0" fmla="*/ 2124221 h 2131255"/>
              <a:gd name="connsiteX1" fmla="*/ 372794 w 4452424"/>
              <a:gd name="connsiteY1" fmla="*/ 2124221 h 2131255"/>
              <a:gd name="connsiteX2" fmla="*/ 745588 w 4452424"/>
              <a:gd name="connsiteY2" fmla="*/ 2131255 h 2131255"/>
              <a:gd name="connsiteX3" fmla="*/ 1118381 w 4452424"/>
              <a:gd name="connsiteY3" fmla="*/ 2096086 h 2131255"/>
              <a:gd name="connsiteX4" fmla="*/ 1477108 w 4452424"/>
              <a:gd name="connsiteY4" fmla="*/ 492369 h 2131255"/>
              <a:gd name="connsiteX5" fmla="*/ 1842868 w 4452424"/>
              <a:gd name="connsiteY5" fmla="*/ 70338 h 2131255"/>
              <a:gd name="connsiteX6" fmla="*/ 2222695 w 4452424"/>
              <a:gd name="connsiteY6" fmla="*/ 21101 h 2131255"/>
              <a:gd name="connsiteX7" fmla="*/ 2602523 w 4452424"/>
              <a:gd name="connsiteY7" fmla="*/ 21101 h 2131255"/>
              <a:gd name="connsiteX8" fmla="*/ 2975317 w 4452424"/>
              <a:gd name="connsiteY8" fmla="*/ 7034 h 2131255"/>
              <a:gd name="connsiteX9" fmla="*/ 3341077 w 4452424"/>
              <a:gd name="connsiteY9" fmla="*/ 14067 h 2131255"/>
              <a:gd name="connsiteX10" fmla="*/ 3713871 w 4452424"/>
              <a:gd name="connsiteY10" fmla="*/ 7034 h 2131255"/>
              <a:gd name="connsiteX11" fmla="*/ 4079631 w 4452424"/>
              <a:gd name="connsiteY11" fmla="*/ 0 h 2131255"/>
              <a:gd name="connsiteX12" fmla="*/ 4445391 w 4452424"/>
              <a:gd name="connsiteY12" fmla="*/ 7034 h 2131255"/>
              <a:gd name="connsiteX13" fmla="*/ 4452424 w 4452424"/>
              <a:gd name="connsiteY13" fmla="*/ 7034 h 2131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452424" h="2131255">
                <a:moveTo>
                  <a:pt x="0" y="2124221"/>
                </a:moveTo>
                <a:lnTo>
                  <a:pt x="372794" y="2124221"/>
                </a:lnTo>
                <a:lnTo>
                  <a:pt x="745588" y="2131255"/>
                </a:lnTo>
                <a:lnTo>
                  <a:pt x="1118381" y="2096086"/>
                </a:lnTo>
                <a:lnTo>
                  <a:pt x="1477108" y="492369"/>
                </a:lnTo>
                <a:lnTo>
                  <a:pt x="1842868" y="70338"/>
                </a:lnTo>
                <a:lnTo>
                  <a:pt x="2222695" y="21101"/>
                </a:lnTo>
                <a:lnTo>
                  <a:pt x="2602523" y="21101"/>
                </a:lnTo>
                <a:lnTo>
                  <a:pt x="2975317" y="7034"/>
                </a:lnTo>
                <a:lnTo>
                  <a:pt x="3341077" y="14067"/>
                </a:lnTo>
                <a:lnTo>
                  <a:pt x="3713871" y="7034"/>
                </a:lnTo>
                <a:lnTo>
                  <a:pt x="4079631" y="0"/>
                </a:lnTo>
                <a:lnTo>
                  <a:pt x="4445391" y="7034"/>
                </a:lnTo>
                <a:lnTo>
                  <a:pt x="4452424" y="7034"/>
                </a:lnTo>
              </a:path>
            </a:pathLst>
          </a:custGeom>
          <a:noFill/>
          <a:ln w="190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8" name="Table 17">
            <a:extLst>
              <a:ext uri="{FF2B5EF4-FFF2-40B4-BE49-F238E27FC236}">
                <a16:creationId xmlns:a16="http://schemas.microsoft.com/office/drawing/2014/main" id="{875C194A-D3C4-5C48-BA63-792846656B89}"/>
              </a:ext>
            </a:extLst>
          </p:cNvPr>
          <p:cNvGraphicFramePr>
            <a:graphicFrameLocks noGrp="1"/>
          </p:cNvGraphicFramePr>
          <p:nvPr/>
        </p:nvGraphicFramePr>
        <p:xfrm>
          <a:off x="4836789" y="1330065"/>
          <a:ext cx="4859036" cy="2557266"/>
        </p:xfrm>
        <a:graphic>
          <a:graphicData uri="http://schemas.openxmlformats.org/drawingml/2006/table">
            <a:tbl>
              <a:tblPr firstRow="1" bandRow="1">
                <a:tableStyleId>{68D230F3-CF80-4859-8CE7-A43EE81993B5}</a:tableStyleId>
              </a:tblPr>
              <a:tblGrid>
                <a:gridCol w="734647">
                  <a:extLst>
                    <a:ext uri="{9D8B030D-6E8A-4147-A177-3AD203B41FA5}">
                      <a16:colId xmlns:a16="http://schemas.microsoft.com/office/drawing/2014/main" val="1046469084"/>
                    </a:ext>
                  </a:extLst>
                </a:gridCol>
                <a:gridCol w="750276">
                  <a:extLst>
                    <a:ext uri="{9D8B030D-6E8A-4147-A177-3AD203B41FA5}">
                      <a16:colId xmlns:a16="http://schemas.microsoft.com/office/drawing/2014/main" val="3946195390"/>
                    </a:ext>
                  </a:extLst>
                </a:gridCol>
                <a:gridCol w="734647">
                  <a:extLst>
                    <a:ext uri="{9D8B030D-6E8A-4147-A177-3AD203B41FA5}">
                      <a16:colId xmlns:a16="http://schemas.microsoft.com/office/drawing/2014/main" val="1722887368"/>
                    </a:ext>
                  </a:extLst>
                </a:gridCol>
                <a:gridCol w="742461">
                  <a:extLst>
                    <a:ext uri="{9D8B030D-6E8A-4147-A177-3AD203B41FA5}">
                      <a16:colId xmlns:a16="http://schemas.microsoft.com/office/drawing/2014/main" val="2139718211"/>
                    </a:ext>
                  </a:extLst>
                </a:gridCol>
                <a:gridCol w="734646">
                  <a:extLst>
                    <a:ext uri="{9D8B030D-6E8A-4147-A177-3AD203B41FA5}">
                      <a16:colId xmlns:a16="http://schemas.microsoft.com/office/drawing/2014/main" val="498356420"/>
                    </a:ext>
                  </a:extLst>
                </a:gridCol>
                <a:gridCol w="742462">
                  <a:extLst>
                    <a:ext uri="{9D8B030D-6E8A-4147-A177-3AD203B41FA5}">
                      <a16:colId xmlns:a16="http://schemas.microsoft.com/office/drawing/2014/main" val="137874253"/>
                    </a:ext>
                  </a:extLst>
                </a:gridCol>
                <a:gridCol w="419897">
                  <a:extLst>
                    <a:ext uri="{9D8B030D-6E8A-4147-A177-3AD203B41FA5}">
                      <a16:colId xmlns:a16="http://schemas.microsoft.com/office/drawing/2014/main" val="882296360"/>
                    </a:ext>
                  </a:extLst>
                </a:gridCol>
              </a:tblGrid>
              <a:tr h="426211">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3405505908"/>
                  </a:ext>
                </a:extLst>
              </a:tr>
              <a:tr h="426211">
                <a:tc>
                  <a:txBody>
                    <a:bodyPr/>
                    <a:lstStyle/>
                    <a:p>
                      <a:endParaRPr lang="en-US"/>
                    </a:p>
                  </a:txBody>
                  <a:tcPr>
                    <a:solidFill>
                      <a:schemeClr val="bg2">
                        <a:alpha val="20000"/>
                      </a:schemeClr>
                    </a:solidFill>
                  </a:tcPr>
                </a:tc>
                <a:tc>
                  <a:txBody>
                    <a:bodyPr/>
                    <a:lstStyle/>
                    <a:p>
                      <a:endParaRPr lang="en-US"/>
                    </a:p>
                  </a:txBody>
                  <a:tcPr>
                    <a:solidFill>
                      <a:schemeClr val="bg2">
                        <a:alpha val="20000"/>
                      </a:schemeClr>
                    </a:solidFill>
                  </a:tcPr>
                </a:tc>
                <a:tc>
                  <a:txBody>
                    <a:bodyPr/>
                    <a:lstStyle/>
                    <a:p>
                      <a:endParaRPr lang="en-US"/>
                    </a:p>
                  </a:txBody>
                  <a:tcPr>
                    <a:solidFill>
                      <a:schemeClr val="bg2">
                        <a:alpha val="20000"/>
                      </a:schemeClr>
                    </a:solidFill>
                  </a:tcPr>
                </a:tc>
                <a:tc>
                  <a:txBody>
                    <a:bodyPr/>
                    <a:lstStyle/>
                    <a:p>
                      <a:endParaRPr lang="en-US"/>
                    </a:p>
                  </a:txBody>
                  <a:tcPr>
                    <a:solidFill>
                      <a:schemeClr val="bg2">
                        <a:alpha val="20000"/>
                      </a:schemeClr>
                    </a:solidFill>
                  </a:tcPr>
                </a:tc>
                <a:tc>
                  <a:txBody>
                    <a:bodyPr/>
                    <a:lstStyle/>
                    <a:p>
                      <a:endParaRPr lang="en-US"/>
                    </a:p>
                  </a:txBody>
                  <a:tcPr>
                    <a:solidFill>
                      <a:schemeClr val="bg2">
                        <a:alpha val="20000"/>
                      </a:schemeClr>
                    </a:solidFill>
                  </a:tcPr>
                </a:tc>
                <a:tc>
                  <a:txBody>
                    <a:bodyPr/>
                    <a:lstStyle/>
                    <a:p>
                      <a:endParaRPr lang="en-US"/>
                    </a:p>
                  </a:txBody>
                  <a:tcPr>
                    <a:solidFill>
                      <a:schemeClr val="bg2">
                        <a:alpha val="20000"/>
                      </a:schemeClr>
                    </a:solidFill>
                  </a:tcPr>
                </a:tc>
                <a:tc>
                  <a:txBody>
                    <a:bodyPr/>
                    <a:lstStyle/>
                    <a:p>
                      <a:endParaRPr lang="en-US"/>
                    </a:p>
                  </a:txBody>
                  <a:tcPr>
                    <a:solidFill>
                      <a:schemeClr val="bg2">
                        <a:alpha val="20000"/>
                      </a:schemeClr>
                    </a:solidFill>
                  </a:tcPr>
                </a:tc>
                <a:extLst>
                  <a:ext uri="{0D108BD9-81ED-4DB2-BD59-A6C34878D82A}">
                    <a16:rowId xmlns:a16="http://schemas.microsoft.com/office/drawing/2014/main" val="542895641"/>
                  </a:ext>
                </a:extLst>
              </a:tr>
              <a:tr h="426211">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3850503071"/>
                  </a:ext>
                </a:extLst>
              </a:tr>
              <a:tr h="426211">
                <a:tc>
                  <a:txBody>
                    <a:bodyPr/>
                    <a:lstStyle/>
                    <a:p>
                      <a:endParaRPr lang="en-US"/>
                    </a:p>
                  </a:txBody>
                  <a:tcPr>
                    <a:solidFill>
                      <a:schemeClr val="bg2">
                        <a:alpha val="20000"/>
                      </a:schemeClr>
                    </a:solidFill>
                  </a:tcPr>
                </a:tc>
                <a:tc>
                  <a:txBody>
                    <a:bodyPr/>
                    <a:lstStyle/>
                    <a:p>
                      <a:endParaRPr lang="en-US"/>
                    </a:p>
                  </a:txBody>
                  <a:tcPr>
                    <a:solidFill>
                      <a:schemeClr val="bg2">
                        <a:alpha val="20000"/>
                      </a:schemeClr>
                    </a:solidFill>
                  </a:tcPr>
                </a:tc>
                <a:tc>
                  <a:txBody>
                    <a:bodyPr/>
                    <a:lstStyle/>
                    <a:p>
                      <a:endParaRPr lang="en-US"/>
                    </a:p>
                  </a:txBody>
                  <a:tcPr>
                    <a:solidFill>
                      <a:schemeClr val="bg2">
                        <a:alpha val="20000"/>
                      </a:schemeClr>
                    </a:solidFill>
                  </a:tcPr>
                </a:tc>
                <a:tc>
                  <a:txBody>
                    <a:bodyPr/>
                    <a:lstStyle/>
                    <a:p>
                      <a:endParaRPr lang="en-US"/>
                    </a:p>
                  </a:txBody>
                  <a:tcPr>
                    <a:solidFill>
                      <a:schemeClr val="bg2">
                        <a:alpha val="20000"/>
                      </a:schemeClr>
                    </a:solidFill>
                  </a:tcPr>
                </a:tc>
                <a:tc>
                  <a:txBody>
                    <a:bodyPr/>
                    <a:lstStyle/>
                    <a:p>
                      <a:endParaRPr lang="en-US"/>
                    </a:p>
                  </a:txBody>
                  <a:tcPr>
                    <a:solidFill>
                      <a:schemeClr val="bg2">
                        <a:alpha val="20000"/>
                      </a:schemeClr>
                    </a:solidFill>
                  </a:tcPr>
                </a:tc>
                <a:tc>
                  <a:txBody>
                    <a:bodyPr/>
                    <a:lstStyle/>
                    <a:p>
                      <a:endParaRPr lang="en-US"/>
                    </a:p>
                  </a:txBody>
                  <a:tcPr>
                    <a:solidFill>
                      <a:schemeClr val="bg2">
                        <a:alpha val="20000"/>
                      </a:schemeClr>
                    </a:solidFill>
                  </a:tcPr>
                </a:tc>
                <a:tc>
                  <a:txBody>
                    <a:bodyPr/>
                    <a:lstStyle/>
                    <a:p>
                      <a:endParaRPr lang="en-US"/>
                    </a:p>
                  </a:txBody>
                  <a:tcPr>
                    <a:solidFill>
                      <a:schemeClr val="bg2">
                        <a:alpha val="20000"/>
                      </a:schemeClr>
                    </a:solidFill>
                  </a:tcPr>
                </a:tc>
                <a:extLst>
                  <a:ext uri="{0D108BD9-81ED-4DB2-BD59-A6C34878D82A}">
                    <a16:rowId xmlns:a16="http://schemas.microsoft.com/office/drawing/2014/main" val="999519243"/>
                  </a:ext>
                </a:extLst>
              </a:tr>
              <a:tr h="426211">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877749350"/>
                  </a:ext>
                </a:extLst>
              </a:tr>
              <a:tr h="426211">
                <a:tc>
                  <a:txBody>
                    <a:bodyPr/>
                    <a:lstStyle/>
                    <a:p>
                      <a:endParaRPr lang="en-US"/>
                    </a:p>
                  </a:txBody>
                  <a:tcPr>
                    <a:solidFill>
                      <a:schemeClr val="bg2">
                        <a:alpha val="20000"/>
                      </a:schemeClr>
                    </a:solidFill>
                  </a:tcPr>
                </a:tc>
                <a:tc>
                  <a:txBody>
                    <a:bodyPr/>
                    <a:lstStyle/>
                    <a:p>
                      <a:endParaRPr lang="en-US"/>
                    </a:p>
                  </a:txBody>
                  <a:tcPr>
                    <a:solidFill>
                      <a:schemeClr val="bg2">
                        <a:alpha val="20000"/>
                      </a:schemeClr>
                    </a:solidFill>
                  </a:tcPr>
                </a:tc>
                <a:tc>
                  <a:txBody>
                    <a:bodyPr/>
                    <a:lstStyle/>
                    <a:p>
                      <a:endParaRPr lang="en-US"/>
                    </a:p>
                  </a:txBody>
                  <a:tcPr>
                    <a:solidFill>
                      <a:schemeClr val="bg2">
                        <a:alpha val="20000"/>
                      </a:schemeClr>
                    </a:solidFill>
                  </a:tcPr>
                </a:tc>
                <a:tc>
                  <a:txBody>
                    <a:bodyPr/>
                    <a:lstStyle/>
                    <a:p>
                      <a:endParaRPr lang="en-US"/>
                    </a:p>
                  </a:txBody>
                  <a:tcPr>
                    <a:solidFill>
                      <a:schemeClr val="bg2">
                        <a:alpha val="20000"/>
                      </a:schemeClr>
                    </a:solidFill>
                  </a:tcPr>
                </a:tc>
                <a:tc>
                  <a:txBody>
                    <a:bodyPr/>
                    <a:lstStyle/>
                    <a:p>
                      <a:endParaRPr lang="en-US"/>
                    </a:p>
                  </a:txBody>
                  <a:tcPr>
                    <a:solidFill>
                      <a:schemeClr val="bg2">
                        <a:alpha val="20000"/>
                      </a:schemeClr>
                    </a:solidFill>
                  </a:tcPr>
                </a:tc>
                <a:tc>
                  <a:txBody>
                    <a:bodyPr/>
                    <a:lstStyle/>
                    <a:p>
                      <a:endParaRPr lang="en-US"/>
                    </a:p>
                  </a:txBody>
                  <a:tcPr>
                    <a:solidFill>
                      <a:schemeClr val="bg2">
                        <a:alpha val="20000"/>
                      </a:schemeClr>
                    </a:solidFill>
                  </a:tcPr>
                </a:tc>
                <a:tc>
                  <a:txBody>
                    <a:bodyPr/>
                    <a:lstStyle/>
                    <a:p>
                      <a:endParaRPr lang="en-US"/>
                    </a:p>
                  </a:txBody>
                  <a:tcPr>
                    <a:solidFill>
                      <a:schemeClr val="bg2">
                        <a:alpha val="20000"/>
                      </a:schemeClr>
                    </a:solidFill>
                  </a:tcPr>
                </a:tc>
                <a:extLst>
                  <a:ext uri="{0D108BD9-81ED-4DB2-BD59-A6C34878D82A}">
                    <a16:rowId xmlns:a16="http://schemas.microsoft.com/office/drawing/2014/main" val="3212509568"/>
                  </a:ext>
                </a:extLst>
              </a:tr>
            </a:tbl>
          </a:graphicData>
        </a:graphic>
      </p:graphicFrame>
      <p:sp>
        <p:nvSpPr>
          <p:cNvPr id="19" name="Rectangle 18">
            <a:extLst>
              <a:ext uri="{FF2B5EF4-FFF2-40B4-BE49-F238E27FC236}">
                <a16:creationId xmlns:a16="http://schemas.microsoft.com/office/drawing/2014/main" id="{7EB95E09-C6F7-4246-AAAA-D65D3ED81B95}"/>
              </a:ext>
            </a:extLst>
          </p:cNvPr>
          <p:cNvSpPr/>
          <p:nvPr/>
        </p:nvSpPr>
        <p:spPr>
          <a:xfrm>
            <a:off x="4923195" y="3794797"/>
            <a:ext cx="180000" cy="180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A56451FD-9964-1049-B006-5CA4CD3DF85C}"/>
              </a:ext>
            </a:extLst>
          </p:cNvPr>
          <p:cNvSpPr/>
          <p:nvPr/>
        </p:nvSpPr>
        <p:spPr>
          <a:xfrm>
            <a:off x="6405153" y="2160438"/>
            <a:ext cx="180000" cy="180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C7805E2F-311E-154F-B9DB-9DE4375F3FF2}"/>
              </a:ext>
            </a:extLst>
          </p:cNvPr>
          <p:cNvSpPr/>
          <p:nvPr/>
        </p:nvSpPr>
        <p:spPr>
          <a:xfrm>
            <a:off x="6773015" y="1729514"/>
            <a:ext cx="180000" cy="180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C615D33B-0818-0943-B8D7-7D30C04087BB}"/>
              </a:ext>
            </a:extLst>
          </p:cNvPr>
          <p:cNvSpPr/>
          <p:nvPr/>
        </p:nvSpPr>
        <p:spPr>
          <a:xfrm>
            <a:off x="7146132" y="1687473"/>
            <a:ext cx="180000" cy="180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B86F97F3-AC87-E74A-8772-BCB4779CFD5C}"/>
              </a:ext>
            </a:extLst>
          </p:cNvPr>
          <p:cNvSpPr/>
          <p:nvPr/>
        </p:nvSpPr>
        <p:spPr>
          <a:xfrm>
            <a:off x="7524504" y="1687473"/>
            <a:ext cx="180000" cy="180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0ABACE41-7CA7-DB4F-97ED-40242C2A5316}"/>
              </a:ext>
            </a:extLst>
          </p:cNvPr>
          <p:cNvSpPr/>
          <p:nvPr/>
        </p:nvSpPr>
        <p:spPr>
          <a:xfrm>
            <a:off x="7892366" y="1676963"/>
            <a:ext cx="180000" cy="180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5807F767-DCDA-0546-BF83-A28623CE655A}"/>
              </a:ext>
            </a:extLst>
          </p:cNvPr>
          <p:cNvSpPr/>
          <p:nvPr/>
        </p:nvSpPr>
        <p:spPr>
          <a:xfrm>
            <a:off x="8260075" y="1685172"/>
            <a:ext cx="180000" cy="180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11F83925-F241-674A-837C-D12D169BC3B9}"/>
              </a:ext>
            </a:extLst>
          </p:cNvPr>
          <p:cNvSpPr/>
          <p:nvPr/>
        </p:nvSpPr>
        <p:spPr>
          <a:xfrm>
            <a:off x="8628090" y="1687473"/>
            <a:ext cx="180000" cy="180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19DF2445-6121-464C-A653-F7843F9CD02E}"/>
              </a:ext>
            </a:extLst>
          </p:cNvPr>
          <p:cNvSpPr/>
          <p:nvPr/>
        </p:nvSpPr>
        <p:spPr>
          <a:xfrm>
            <a:off x="9001207" y="1687473"/>
            <a:ext cx="180000" cy="180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C6D185ED-AB4A-BD40-81AF-0E34A373C3AF}"/>
              </a:ext>
            </a:extLst>
          </p:cNvPr>
          <p:cNvSpPr/>
          <p:nvPr/>
        </p:nvSpPr>
        <p:spPr>
          <a:xfrm>
            <a:off x="9369069" y="1687473"/>
            <a:ext cx="180000" cy="180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EFF70139-ECF8-0E48-AEC4-5900BD149681}"/>
              </a:ext>
            </a:extLst>
          </p:cNvPr>
          <p:cNvSpPr/>
          <p:nvPr/>
        </p:nvSpPr>
        <p:spPr>
          <a:xfrm>
            <a:off x="5296311" y="3794796"/>
            <a:ext cx="180000" cy="180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03386864-49C5-444A-A7F4-EB139459DBAC}"/>
              </a:ext>
            </a:extLst>
          </p:cNvPr>
          <p:cNvSpPr/>
          <p:nvPr/>
        </p:nvSpPr>
        <p:spPr>
          <a:xfrm>
            <a:off x="5664173" y="3789541"/>
            <a:ext cx="180000" cy="180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CAE849AF-4452-5D44-A038-4CA1C20AEDE4}"/>
              </a:ext>
            </a:extLst>
          </p:cNvPr>
          <p:cNvSpPr/>
          <p:nvPr/>
        </p:nvSpPr>
        <p:spPr>
          <a:xfrm>
            <a:off x="6037290" y="3752755"/>
            <a:ext cx="180000" cy="180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Freeform 44">
            <a:extLst>
              <a:ext uri="{FF2B5EF4-FFF2-40B4-BE49-F238E27FC236}">
                <a16:creationId xmlns:a16="http://schemas.microsoft.com/office/drawing/2014/main" id="{88878D88-6950-914F-A129-8F54A3B44406}"/>
              </a:ext>
            </a:extLst>
          </p:cNvPr>
          <p:cNvSpPr/>
          <p:nvPr/>
        </p:nvSpPr>
        <p:spPr>
          <a:xfrm>
            <a:off x="5747374" y="1780562"/>
            <a:ext cx="3706837" cy="2103120"/>
          </a:xfrm>
          <a:custGeom>
            <a:avLst/>
            <a:gdLst>
              <a:gd name="connsiteX0" fmla="*/ 0 w 3706837"/>
              <a:gd name="connsiteY0" fmla="*/ 2103120 h 2103120"/>
              <a:gd name="connsiteX1" fmla="*/ 386861 w 3706837"/>
              <a:gd name="connsiteY1" fmla="*/ 1913206 h 2103120"/>
              <a:gd name="connsiteX2" fmla="*/ 738554 w 3706837"/>
              <a:gd name="connsiteY2" fmla="*/ 780757 h 2103120"/>
              <a:gd name="connsiteX3" fmla="*/ 1104314 w 3706837"/>
              <a:gd name="connsiteY3" fmla="*/ 126609 h 2103120"/>
              <a:gd name="connsiteX4" fmla="*/ 1484141 w 3706837"/>
              <a:gd name="connsiteY4" fmla="*/ 7034 h 2103120"/>
              <a:gd name="connsiteX5" fmla="*/ 1863969 w 3706837"/>
              <a:gd name="connsiteY5" fmla="*/ 0 h 2103120"/>
              <a:gd name="connsiteX6" fmla="*/ 2243797 w 3706837"/>
              <a:gd name="connsiteY6" fmla="*/ 7034 h 2103120"/>
              <a:gd name="connsiteX7" fmla="*/ 3706837 w 3706837"/>
              <a:gd name="connsiteY7" fmla="*/ 7034 h 2103120"/>
              <a:gd name="connsiteX8" fmla="*/ 3706837 w 3706837"/>
              <a:gd name="connsiteY8" fmla="*/ 14068 h 2103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06837" h="2103120">
                <a:moveTo>
                  <a:pt x="0" y="2103120"/>
                </a:moveTo>
                <a:lnTo>
                  <a:pt x="386861" y="1913206"/>
                </a:lnTo>
                <a:lnTo>
                  <a:pt x="738554" y="780757"/>
                </a:lnTo>
                <a:lnTo>
                  <a:pt x="1104314" y="126609"/>
                </a:lnTo>
                <a:lnTo>
                  <a:pt x="1484141" y="7034"/>
                </a:lnTo>
                <a:lnTo>
                  <a:pt x="1863969" y="0"/>
                </a:lnTo>
                <a:lnTo>
                  <a:pt x="2243797" y="7034"/>
                </a:lnTo>
                <a:lnTo>
                  <a:pt x="3706837" y="7034"/>
                </a:lnTo>
                <a:lnTo>
                  <a:pt x="3706837" y="14068"/>
                </a:ln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3BA9A4A5-A952-CF4F-91BB-6D941E8F3708}"/>
              </a:ext>
            </a:extLst>
          </p:cNvPr>
          <p:cNvSpPr/>
          <p:nvPr/>
        </p:nvSpPr>
        <p:spPr>
          <a:xfrm rot="2700000">
            <a:off x="6055425" y="3616041"/>
            <a:ext cx="143731" cy="14373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EF8F9556-C91A-334E-AADD-78A29E80E8A6}"/>
              </a:ext>
            </a:extLst>
          </p:cNvPr>
          <p:cNvSpPr/>
          <p:nvPr/>
        </p:nvSpPr>
        <p:spPr>
          <a:xfrm rot="2700000">
            <a:off x="6418031" y="2480925"/>
            <a:ext cx="143731" cy="14373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33998F06-04E6-F54B-97FB-D0897B1FF457}"/>
              </a:ext>
            </a:extLst>
          </p:cNvPr>
          <p:cNvSpPr/>
          <p:nvPr/>
        </p:nvSpPr>
        <p:spPr>
          <a:xfrm rot="2700000">
            <a:off x="6785893" y="1829284"/>
            <a:ext cx="143731" cy="14373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544BADC2-08C3-914D-8B34-F290D58176C6}"/>
              </a:ext>
            </a:extLst>
          </p:cNvPr>
          <p:cNvSpPr/>
          <p:nvPr/>
        </p:nvSpPr>
        <p:spPr>
          <a:xfrm rot="2700000">
            <a:off x="7169522" y="1713670"/>
            <a:ext cx="143731" cy="14373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D5D6123B-D454-B847-9DE1-9225879764A3}"/>
              </a:ext>
            </a:extLst>
          </p:cNvPr>
          <p:cNvSpPr/>
          <p:nvPr/>
        </p:nvSpPr>
        <p:spPr>
          <a:xfrm rot="2700000">
            <a:off x="7542637" y="1708415"/>
            <a:ext cx="143731" cy="14373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58F5A7FA-6374-C448-9DA5-BCC1E1158148}"/>
              </a:ext>
            </a:extLst>
          </p:cNvPr>
          <p:cNvSpPr/>
          <p:nvPr/>
        </p:nvSpPr>
        <p:spPr>
          <a:xfrm rot="2700000">
            <a:off x="7910501" y="1697904"/>
            <a:ext cx="143731" cy="14373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riangle 51">
            <a:extLst>
              <a:ext uri="{FF2B5EF4-FFF2-40B4-BE49-F238E27FC236}">
                <a16:creationId xmlns:a16="http://schemas.microsoft.com/office/drawing/2014/main" id="{D3A47A9B-E3A5-ED4A-8DED-B8B8046D2C4A}"/>
              </a:ext>
            </a:extLst>
          </p:cNvPr>
          <p:cNvSpPr/>
          <p:nvPr/>
        </p:nvSpPr>
        <p:spPr>
          <a:xfrm>
            <a:off x="6016867" y="3772765"/>
            <a:ext cx="205047" cy="176765"/>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Triangle 52">
            <a:extLst>
              <a:ext uri="{FF2B5EF4-FFF2-40B4-BE49-F238E27FC236}">
                <a16:creationId xmlns:a16="http://schemas.microsoft.com/office/drawing/2014/main" id="{E902A7C1-0431-8248-9476-46FC77FDF033}"/>
              </a:ext>
            </a:extLst>
          </p:cNvPr>
          <p:cNvSpPr/>
          <p:nvPr/>
        </p:nvSpPr>
        <p:spPr>
          <a:xfrm>
            <a:off x="6394692" y="3763240"/>
            <a:ext cx="205047" cy="176765"/>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Freeform 53">
            <a:extLst>
              <a:ext uri="{FF2B5EF4-FFF2-40B4-BE49-F238E27FC236}">
                <a16:creationId xmlns:a16="http://schemas.microsoft.com/office/drawing/2014/main" id="{6603163E-B3D8-4948-AAEC-3BC9F4A2032D}"/>
              </a:ext>
            </a:extLst>
          </p:cNvPr>
          <p:cNvSpPr/>
          <p:nvPr/>
        </p:nvSpPr>
        <p:spPr>
          <a:xfrm>
            <a:off x="5001786" y="1787596"/>
            <a:ext cx="4452425" cy="2103120"/>
          </a:xfrm>
          <a:custGeom>
            <a:avLst/>
            <a:gdLst>
              <a:gd name="connsiteX0" fmla="*/ 0 w 4452425"/>
              <a:gd name="connsiteY0" fmla="*/ 2103120 h 2103120"/>
              <a:gd name="connsiteX1" fmla="*/ 1856935 w 4452425"/>
              <a:gd name="connsiteY1" fmla="*/ 2103120 h 2103120"/>
              <a:gd name="connsiteX2" fmla="*/ 2250831 w 4452425"/>
              <a:gd name="connsiteY2" fmla="*/ 2096086 h 2103120"/>
              <a:gd name="connsiteX3" fmla="*/ 2602523 w 4452425"/>
              <a:gd name="connsiteY3" fmla="*/ 323557 h 2103120"/>
              <a:gd name="connsiteX4" fmla="*/ 2975317 w 4452425"/>
              <a:gd name="connsiteY4" fmla="*/ 0 h 2103120"/>
              <a:gd name="connsiteX5" fmla="*/ 3348111 w 4452425"/>
              <a:gd name="connsiteY5" fmla="*/ 0 h 2103120"/>
              <a:gd name="connsiteX6" fmla="*/ 3727938 w 4452425"/>
              <a:gd name="connsiteY6" fmla="*/ 14068 h 2103120"/>
              <a:gd name="connsiteX7" fmla="*/ 4452425 w 4452425"/>
              <a:gd name="connsiteY7" fmla="*/ 14068 h 2103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52425" h="2103120">
                <a:moveTo>
                  <a:pt x="0" y="2103120"/>
                </a:moveTo>
                <a:lnTo>
                  <a:pt x="1856935" y="2103120"/>
                </a:lnTo>
                <a:lnTo>
                  <a:pt x="2250831" y="2096086"/>
                </a:lnTo>
                <a:lnTo>
                  <a:pt x="2602523" y="323557"/>
                </a:lnTo>
                <a:lnTo>
                  <a:pt x="2975317" y="0"/>
                </a:lnTo>
                <a:lnTo>
                  <a:pt x="3348111" y="0"/>
                </a:lnTo>
                <a:lnTo>
                  <a:pt x="3727938" y="14068"/>
                </a:lnTo>
                <a:lnTo>
                  <a:pt x="4452425" y="14068"/>
                </a:lnTo>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Triangle 54">
            <a:extLst>
              <a:ext uri="{FF2B5EF4-FFF2-40B4-BE49-F238E27FC236}">
                <a16:creationId xmlns:a16="http://schemas.microsoft.com/office/drawing/2014/main" id="{D47546C9-7C28-B649-963D-6A7ABE79197B}"/>
              </a:ext>
            </a:extLst>
          </p:cNvPr>
          <p:cNvSpPr/>
          <p:nvPr/>
        </p:nvSpPr>
        <p:spPr>
          <a:xfrm>
            <a:off x="6759817" y="3772765"/>
            <a:ext cx="205047" cy="176765"/>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Triangle 55">
            <a:extLst>
              <a:ext uri="{FF2B5EF4-FFF2-40B4-BE49-F238E27FC236}">
                <a16:creationId xmlns:a16="http://schemas.microsoft.com/office/drawing/2014/main" id="{29A4435F-9E8C-3843-97D9-0D49DFC6A72F}"/>
              </a:ext>
            </a:extLst>
          </p:cNvPr>
          <p:cNvSpPr/>
          <p:nvPr/>
        </p:nvSpPr>
        <p:spPr>
          <a:xfrm>
            <a:off x="7153517" y="3769590"/>
            <a:ext cx="205047" cy="176765"/>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riangle 56">
            <a:extLst>
              <a:ext uri="{FF2B5EF4-FFF2-40B4-BE49-F238E27FC236}">
                <a16:creationId xmlns:a16="http://schemas.microsoft.com/office/drawing/2014/main" id="{CF1CFF7A-2B65-EB49-B5B7-832BBD4F95B5}"/>
              </a:ext>
            </a:extLst>
          </p:cNvPr>
          <p:cNvSpPr/>
          <p:nvPr/>
        </p:nvSpPr>
        <p:spPr>
          <a:xfrm>
            <a:off x="7505942" y="1988415"/>
            <a:ext cx="205047" cy="176765"/>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Triangle 57">
            <a:extLst>
              <a:ext uri="{FF2B5EF4-FFF2-40B4-BE49-F238E27FC236}">
                <a16:creationId xmlns:a16="http://schemas.microsoft.com/office/drawing/2014/main" id="{E2A7AA53-667A-D64B-9874-730E0F277B99}"/>
              </a:ext>
            </a:extLst>
          </p:cNvPr>
          <p:cNvSpPr/>
          <p:nvPr/>
        </p:nvSpPr>
        <p:spPr>
          <a:xfrm>
            <a:off x="8248892" y="1686790"/>
            <a:ext cx="205047" cy="176765"/>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Triangle 58">
            <a:extLst>
              <a:ext uri="{FF2B5EF4-FFF2-40B4-BE49-F238E27FC236}">
                <a16:creationId xmlns:a16="http://schemas.microsoft.com/office/drawing/2014/main" id="{7C3F7973-14C7-3443-BCE0-1EB2C6BF598B}"/>
              </a:ext>
            </a:extLst>
          </p:cNvPr>
          <p:cNvSpPr/>
          <p:nvPr/>
        </p:nvSpPr>
        <p:spPr>
          <a:xfrm>
            <a:off x="8620367" y="1696315"/>
            <a:ext cx="205047" cy="176765"/>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Triangle 59">
            <a:extLst>
              <a:ext uri="{FF2B5EF4-FFF2-40B4-BE49-F238E27FC236}">
                <a16:creationId xmlns:a16="http://schemas.microsoft.com/office/drawing/2014/main" id="{E614FEC6-FB54-9A45-A3CA-64CD744929A3}"/>
              </a:ext>
            </a:extLst>
          </p:cNvPr>
          <p:cNvSpPr/>
          <p:nvPr/>
        </p:nvSpPr>
        <p:spPr>
          <a:xfrm>
            <a:off x="8988667" y="1693140"/>
            <a:ext cx="205047" cy="176765"/>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Triangle 61">
            <a:extLst>
              <a:ext uri="{FF2B5EF4-FFF2-40B4-BE49-F238E27FC236}">
                <a16:creationId xmlns:a16="http://schemas.microsoft.com/office/drawing/2014/main" id="{8C14F457-BAAC-0849-BA49-E55B367A8727}"/>
              </a:ext>
            </a:extLst>
          </p:cNvPr>
          <p:cNvSpPr/>
          <p:nvPr/>
        </p:nvSpPr>
        <p:spPr>
          <a:xfrm>
            <a:off x="9360142" y="1693140"/>
            <a:ext cx="205047" cy="176765"/>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a:extLst>
              <a:ext uri="{FF2B5EF4-FFF2-40B4-BE49-F238E27FC236}">
                <a16:creationId xmlns:a16="http://schemas.microsoft.com/office/drawing/2014/main" id="{F96933D9-0935-C044-B16C-974381B3227B}"/>
              </a:ext>
            </a:extLst>
          </p:cNvPr>
          <p:cNvSpPr/>
          <p:nvPr/>
        </p:nvSpPr>
        <p:spPr>
          <a:xfrm>
            <a:off x="4924438" y="3792777"/>
            <a:ext cx="176764" cy="17676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DB514629-BADF-1E4A-868D-036AD4606A38}"/>
              </a:ext>
            </a:extLst>
          </p:cNvPr>
          <p:cNvSpPr/>
          <p:nvPr/>
        </p:nvSpPr>
        <p:spPr>
          <a:xfrm>
            <a:off x="5289563" y="3792777"/>
            <a:ext cx="176764" cy="17676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Oval 65">
            <a:extLst>
              <a:ext uri="{FF2B5EF4-FFF2-40B4-BE49-F238E27FC236}">
                <a16:creationId xmlns:a16="http://schemas.microsoft.com/office/drawing/2014/main" id="{EDE5A60B-37A6-B441-A81B-65BC89709347}"/>
              </a:ext>
            </a:extLst>
          </p:cNvPr>
          <p:cNvSpPr/>
          <p:nvPr/>
        </p:nvSpPr>
        <p:spPr>
          <a:xfrm>
            <a:off x="5664213" y="3792777"/>
            <a:ext cx="176764" cy="17676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a:extLst>
              <a:ext uri="{FF2B5EF4-FFF2-40B4-BE49-F238E27FC236}">
                <a16:creationId xmlns:a16="http://schemas.microsoft.com/office/drawing/2014/main" id="{C400975A-9C8A-3E44-8427-FD8B20E80137}"/>
              </a:ext>
            </a:extLst>
          </p:cNvPr>
          <p:cNvSpPr/>
          <p:nvPr/>
        </p:nvSpPr>
        <p:spPr>
          <a:xfrm>
            <a:off x="6029338" y="3802302"/>
            <a:ext cx="176764" cy="17676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a:extLst>
              <a:ext uri="{FF2B5EF4-FFF2-40B4-BE49-F238E27FC236}">
                <a16:creationId xmlns:a16="http://schemas.microsoft.com/office/drawing/2014/main" id="{2182CC56-1EF9-CF41-B316-7977E4B5FC51}"/>
              </a:ext>
            </a:extLst>
          </p:cNvPr>
          <p:cNvSpPr/>
          <p:nvPr/>
        </p:nvSpPr>
        <p:spPr>
          <a:xfrm>
            <a:off x="6403988" y="3795952"/>
            <a:ext cx="176764" cy="17676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Freeform 68">
            <a:extLst>
              <a:ext uri="{FF2B5EF4-FFF2-40B4-BE49-F238E27FC236}">
                <a16:creationId xmlns:a16="http://schemas.microsoft.com/office/drawing/2014/main" id="{2EA029E9-85ED-AD44-AC91-9A93FDC33FF3}"/>
              </a:ext>
            </a:extLst>
          </p:cNvPr>
          <p:cNvSpPr/>
          <p:nvPr/>
        </p:nvSpPr>
        <p:spPr>
          <a:xfrm>
            <a:off x="5001786" y="1788065"/>
            <a:ext cx="4468368" cy="2084832"/>
          </a:xfrm>
          <a:custGeom>
            <a:avLst/>
            <a:gdLst>
              <a:gd name="connsiteX0" fmla="*/ 0 w 4468368"/>
              <a:gd name="connsiteY0" fmla="*/ 2084832 h 2084832"/>
              <a:gd name="connsiteX1" fmla="*/ 1853184 w 4468368"/>
              <a:gd name="connsiteY1" fmla="*/ 2084832 h 2084832"/>
              <a:gd name="connsiteX2" fmla="*/ 2237232 w 4468368"/>
              <a:gd name="connsiteY2" fmla="*/ 1987296 h 2084832"/>
              <a:gd name="connsiteX3" fmla="*/ 2602992 w 4468368"/>
              <a:gd name="connsiteY3" fmla="*/ 2060448 h 2084832"/>
              <a:gd name="connsiteX4" fmla="*/ 2974848 w 4468368"/>
              <a:gd name="connsiteY4" fmla="*/ 91440 h 2084832"/>
              <a:gd name="connsiteX5" fmla="*/ 3346704 w 4468368"/>
              <a:gd name="connsiteY5" fmla="*/ 0 h 2084832"/>
              <a:gd name="connsiteX6" fmla="*/ 4468368 w 4468368"/>
              <a:gd name="connsiteY6" fmla="*/ 0 h 2084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68368" h="2084832">
                <a:moveTo>
                  <a:pt x="0" y="2084832"/>
                </a:moveTo>
                <a:lnTo>
                  <a:pt x="1853184" y="2084832"/>
                </a:lnTo>
                <a:lnTo>
                  <a:pt x="2237232" y="1987296"/>
                </a:lnTo>
                <a:lnTo>
                  <a:pt x="2602992" y="2060448"/>
                </a:lnTo>
                <a:lnTo>
                  <a:pt x="2974848" y="91440"/>
                </a:lnTo>
                <a:lnTo>
                  <a:pt x="3346704" y="0"/>
                </a:lnTo>
                <a:lnTo>
                  <a:pt x="4468368" y="0"/>
                </a:lnTo>
              </a:path>
            </a:pathLst>
          </a:custGeom>
          <a:no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a:extLst>
              <a:ext uri="{FF2B5EF4-FFF2-40B4-BE49-F238E27FC236}">
                <a16:creationId xmlns:a16="http://schemas.microsoft.com/office/drawing/2014/main" id="{64C0C310-E775-5B48-9CF9-13E2F153EE21}"/>
              </a:ext>
            </a:extLst>
          </p:cNvPr>
          <p:cNvSpPr/>
          <p:nvPr/>
        </p:nvSpPr>
        <p:spPr>
          <a:xfrm>
            <a:off x="6769113" y="3795952"/>
            <a:ext cx="176764" cy="17676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70">
            <a:extLst>
              <a:ext uri="{FF2B5EF4-FFF2-40B4-BE49-F238E27FC236}">
                <a16:creationId xmlns:a16="http://schemas.microsoft.com/office/drawing/2014/main" id="{8785D681-CC36-964C-B09A-1D94E197683E}"/>
              </a:ext>
            </a:extLst>
          </p:cNvPr>
          <p:cNvSpPr/>
          <p:nvPr/>
        </p:nvSpPr>
        <p:spPr>
          <a:xfrm>
            <a:off x="7146938" y="3681652"/>
            <a:ext cx="176764" cy="17676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71">
            <a:extLst>
              <a:ext uri="{FF2B5EF4-FFF2-40B4-BE49-F238E27FC236}">
                <a16:creationId xmlns:a16="http://schemas.microsoft.com/office/drawing/2014/main" id="{83D26DDA-07E3-F34F-83B0-3BD90C6DFEA5}"/>
              </a:ext>
            </a:extLst>
          </p:cNvPr>
          <p:cNvSpPr/>
          <p:nvPr/>
        </p:nvSpPr>
        <p:spPr>
          <a:xfrm>
            <a:off x="7518413" y="3748327"/>
            <a:ext cx="176764" cy="17676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a:extLst>
              <a:ext uri="{FF2B5EF4-FFF2-40B4-BE49-F238E27FC236}">
                <a16:creationId xmlns:a16="http://schemas.microsoft.com/office/drawing/2014/main" id="{3AAF4F1F-C6B4-9F46-8CD7-27F1EBCEC0A3}"/>
              </a:ext>
            </a:extLst>
          </p:cNvPr>
          <p:cNvSpPr/>
          <p:nvPr/>
        </p:nvSpPr>
        <p:spPr>
          <a:xfrm>
            <a:off x="7893017" y="1765851"/>
            <a:ext cx="176764" cy="17676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73">
            <a:extLst>
              <a:ext uri="{FF2B5EF4-FFF2-40B4-BE49-F238E27FC236}">
                <a16:creationId xmlns:a16="http://schemas.microsoft.com/office/drawing/2014/main" id="{D6E2E9C9-54AE-1148-98FE-0A1311D060B4}"/>
              </a:ext>
            </a:extLst>
          </p:cNvPr>
          <p:cNvSpPr/>
          <p:nvPr/>
        </p:nvSpPr>
        <p:spPr>
          <a:xfrm>
            <a:off x="8255013" y="1694102"/>
            <a:ext cx="176764" cy="17676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a:extLst>
              <a:ext uri="{FF2B5EF4-FFF2-40B4-BE49-F238E27FC236}">
                <a16:creationId xmlns:a16="http://schemas.microsoft.com/office/drawing/2014/main" id="{091DDBD5-A2DD-E948-A631-1329A8EFFFAC}"/>
              </a:ext>
            </a:extLst>
          </p:cNvPr>
          <p:cNvSpPr/>
          <p:nvPr/>
        </p:nvSpPr>
        <p:spPr>
          <a:xfrm>
            <a:off x="8636013" y="1684577"/>
            <a:ext cx="176764" cy="17676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Oval 75">
            <a:extLst>
              <a:ext uri="{FF2B5EF4-FFF2-40B4-BE49-F238E27FC236}">
                <a16:creationId xmlns:a16="http://schemas.microsoft.com/office/drawing/2014/main" id="{B4414BF1-4378-224A-942A-3EF4A90F473D}"/>
              </a:ext>
            </a:extLst>
          </p:cNvPr>
          <p:cNvSpPr/>
          <p:nvPr/>
        </p:nvSpPr>
        <p:spPr>
          <a:xfrm>
            <a:off x="8997963" y="1684577"/>
            <a:ext cx="176764" cy="17676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id="{4E4809A4-2E04-B74B-BCA8-0E1B6FA2E454}"/>
              </a:ext>
            </a:extLst>
          </p:cNvPr>
          <p:cNvSpPr/>
          <p:nvPr/>
        </p:nvSpPr>
        <p:spPr>
          <a:xfrm>
            <a:off x="9369438" y="1690927"/>
            <a:ext cx="176764" cy="17676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TextBox 77">
            <a:extLst>
              <a:ext uri="{FF2B5EF4-FFF2-40B4-BE49-F238E27FC236}">
                <a16:creationId xmlns:a16="http://schemas.microsoft.com/office/drawing/2014/main" id="{DFA64077-E3AB-8646-8B17-4759AD5D76DD}"/>
              </a:ext>
            </a:extLst>
          </p:cNvPr>
          <p:cNvSpPr txBox="1"/>
          <p:nvPr/>
        </p:nvSpPr>
        <p:spPr>
          <a:xfrm rot="16200000">
            <a:off x="2930983" y="2466781"/>
            <a:ext cx="2495030" cy="221599"/>
          </a:xfrm>
          <a:prstGeom prst="rect">
            <a:avLst/>
          </a:prstGeom>
          <a:noFill/>
        </p:spPr>
        <p:txBody>
          <a:bodyPr wrap="square" lIns="0" tIns="0" rIns="0" bIns="0" rtlCol="0">
            <a:spAutoFit/>
          </a:bodyPr>
          <a:lstStyle/>
          <a:p>
            <a:pPr marL="0" indent="0" algn="ctr" defTabSz="914400" rtl="0" eaLnBrk="1" latinLnBrk="0" hangingPunct="1">
              <a:lnSpc>
                <a:spcPct val="90000"/>
              </a:lnSpc>
              <a:spcBef>
                <a:spcPts val="0"/>
              </a:spcBef>
              <a:spcAft>
                <a:spcPts val="600"/>
              </a:spcAft>
              <a:buFont typeface="Arial" panose="020B0604020202020204" pitchFamily="34" charset="0"/>
              <a:buNone/>
            </a:pPr>
            <a:r>
              <a:rPr lang="en-US" sz="1600" kern="1200">
                <a:solidFill>
                  <a:schemeClr val="tx2"/>
                </a:solidFill>
                <a:latin typeface="+mn-lt"/>
                <a:ea typeface="+mn-ea"/>
                <a:cs typeface="+mn-cs"/>
              </a:rPr>
              <a:t>Normalized Accuracy</a:t>
            </a:r>
          </a:p>
        </p:txBody>
      </p:sp>
      <p:sp>
        <p:nvSpPr>
          <p:cNvPr id="79" name="TextBox 78">
            <a:extLst>
              <a:ext uri="{FF2B5EF4-FFF2-40B4-BE49-F238E27FC236}">
                <a16:creationId xmlns:a16="http://schemas.microsoft.com/office/drawing/2014/main" id="{4784DD17-0BB4-A64C-B498-64C4EA542EF7}"/>
              </a:ext>
            </a:extLst>
          </p:cNvPr>
          <p:cNvSpPr txBox="1"/>
          <p:nvPr/>
        </p:nvSpPr>
        <p:spPr>
          <a:xfrm>
            <a:off x="5917850" y="4249526"/>
            <a:ext cx="2495030" cy="221599"/>
          </a:xfrm>
          <a:prstGeom prst="rect">
            <a:avLst/>
          </a:prstGeom>
          <a:noFill/>
        </p:spPr>
        <p:txBody>
          <a:bodyPr wrap="square" lIns="0" tIns="0" rIns="0" bIns="0" rtlCol="0">
            <a:spAutoFit/>
          </a:bodyPr>
          <a:lstStyle/>
          <a:p>
            <a:pPr marL="0" indent="0" algn="ctr" defTabSz="914400" rtl="0" eaLnBrk="1" latinLnBrk="0" hangingPunct="1">
              <a:lnSpc>
                <a:spcPct val="90000"/>
              </a:lnSpc>
              <a:spcBef>
                <a:spcPts val="0"/>
              </a:spcBef>
              <a:spcAft>
                <a:spcPts val="600"/>
              </a:spcAft>
              <a:buFont typeface="Arial" panose="020B0604020202020204" pitchFamily="34" charset="0"/>
              <a:buNone/>
            </a:pPr>
            <a:r>
              <a:rPr lang="en-US" sz="1600" kern="1200">
                <a:solidFill>
                  <a:schemeClr val="tx2"/>
                </a:solidFill>
                <a:latin typeface="+mn-lt"/>
                <a:ea typeface="+mn-ea"/>
                <a:cs typeface="+mn-cs"/>
              </a:rPr>
              <a:t>Weight Bit-width</a:t>
            </a:r>
          </a:p>
        </p:txBody>
      </p:sp>
      <p:sp>
        <p:nvSpPr>
          <p:cNvPr id="80" name="TextBox 79">
            <a:extLst>
              <a:ext uri="{FF2B5EF4-FFF2-40B4-BE49-F238E27FC236}">
                <a16:creationId xmlns:a16="http://schemas.microsoft.com/office/drawing/2014/main" id="{1018953C-5144-5A40-ABF9-61E3B94CBB95}"/>
              </a:ext>
            </a:extLst>
          </p:cNvPr>
          <p:cNvSpPr txBox="1"/>
          <p:nvPr/>
        </p:nvSpPr>
        <p:spPr>
          <a:xfrm>
            <a:off x="4227775" y="1262055"/>
            <a:ext cx="667738" cy="166199"/>
          </a:xfrm>
          <a:prstGeom prst="rect">
            <a:avLst/>
          </a:prstGeom>
          <a:noFill/>
        </p:spPr>
        <p:txBody>
          <a:bodyPr wrap="square" lIns="0" tIns="0" rIns="0" bIns="0" rtlCol="0">
            <a:spAutoFit/>
          </a:bodyPr>
          <a:lstStyle/>
          <a:p>
            <a:pPr marL="0" indent="0" algn="ctr" defTabSz="914400" rtl="0" eaLnBrk="1" latinLnBrk="0" hangingPunct="1">
              <a:lnSpc>
                <a:spcPct val="90000"/>
              </a:lnSpc>
              <a:spcBef>
                <a:spcPts val="0"/>
              </a:spcBef>
              <a:spcAft>
                <a:spcPts val="600"/>
              </a:spcAft>
              <a:buFont typeface="Arial" panose="020B0604020202020204" pitchFamily="34" charset="0"/>
              <a:buNone/>
            </a:pPr>
            <a:r>
              <a:rPr lang="en-US" sz="1200" kern="1200">
                <a:solidFill>
                  <a:schemeClr val="tx2"/>
                </a:solidFill>
                <a:latin typeface="+mn-lt"/>
                <a:ea typeface="+mn-ea"/>
                <a:cs typeface="+mn-cs"/>
              </a:rPr>
              <a:t>1.2</a:t>
            </a:r>
          </a:p>
        </p:txBody>
      </p:sp>
      <p:sp>
        <p:nvSpPr>
          <p:cNvPr id="81" name="TextBox 80">
            <a:extLst>
              <a:ext uri="{FF2B5EF4-FFF2-40B4-BE49-F238E27FC236}">
                <a16:creationId xmlns:a16="http://schemas.microsoft.com/office/drawing/2014/main" id="{6648C72C-BBD7-DB44-899E-24EB7FD088E3}"/>
              </a:ext>
            </a:extLst>
          </p:cNvPr>
          <p:cNvSpPr txBox="1"/>
          <p:nvPr/>
        </p:nvSpPr>
        <p:spPr>
          <a:xfrm>
            <a:off x="4227775" y="1682752"/>
            <a:ext cx="667738" cy="166199"/>
          </a:xfrm>
          <a:prstGeom prst="rect">
            <a:avLst/>
          </a:prstGeom>
          <a:noFill/>
        </p:spPr>
        <p:txBody>
          <a:bodyPr wrap="square" lIns="0" tIns="0" rIns="0" bIns="0" rtlCol="0">
            <a:spAutoFit/>
          </a:bodyPr>
          <a:lstStyle/>
          <a:p>
            <a:pPr marL="0" indent="0" algn="ctr" defTabSz="914400" rtl="0" eaLnBrk="1" latinLnBrk="0" hangingPunct="1">
              <a:lnSpc>
                <a:spcPct val="90000"/>
              </a:lnSpc>
              <a:spcBef>
                <a:spcPts val="0"/>
              </a:spcBef>
              <a:spcAft>
                <a:spcPts val="600"/>
              </a:spcAft>
              <a:buFont typeface="Arial" panose="020B0604020202020204" pitchFamily="34" charset="0"/>
              <a:buNone/>
            </a:pPr>
            <a:r>
              <a:rPr lang="en-US" sz="1200" kern="1200">
                <a:solidFill>
                  <a:schemeClr val="tx2"/>
                </a:solidFill>
                <a:latin typeface="+mn-lt"/>
                <a:ea typeface="+mn-ea"/>
                <a:cs typeface="+mn-cs"/>
              </a:rPr>
              <a:t>1</a:t>
            </a:r>
          </a:p>
        </p:txBody>
      </p:sp>
      <p:sp>
        <p:nvSpPr>
          <p:cNvPr id="82" name="TextBox 81">
            <a:extLst>
              <a:ext uri="{FF2B5EF4-FFF2-40B4-BE49-F238E27FC236}">
                <a16:creationId xmlns:a16="http://schemas.microsoft.com/office/drawing/2014/main" id="{DC5ECA6E-8752-2747-A255-2F089975CCDF}"/>
              </a:ext>
            </a:extLst>
          </p:cNvPr>
          <p:cNvSpPr txBox="1"/>
          <p:nvPr/>
        </p:nvSpPr>
        <p:spPr>
          <a:xfrm>
            <a:off x="4227775" y="2103449"/>
            <a:ext cx="667738" cy="166199"/>
          </a:xfrm>
          <a:prstGeom prst="rect">
            <a:avLst/>
          </a:prstGeom>
          <a:noFill/>
        </p:spPr>
        <p:txBody>
          <a:bodyPr wrap="square" lIns="0" tIns="0" rIns="0" bIns="0" rtlCol="0">
            <a:spAutoFit/>
          </a:bodyPr>
          <a:lstStyle/>
          <a:p>
            <a:pPr marL="0" indent="0" algn="ctr" defTabSz="914400" rtl="0" eaLnBrk="1" latinLnBrk="0" hangingPunct="1">
              <a:lnSpc>
                <a:spcPct val="90000"/>
              </a:lnSpc>
              <a:spcBef>
                <a:spcPts val="0"/>
              </a:spcBef>
              <a:spcAft>
                <a:spcPts val="600"/>
              </a:spcAft>
              <a:buFont typeface="Arial" panose="020B0604020202020204" pitchFamily="34" charset="0"/>
              <a:buNone/>
            </a:pPr>
            <a:r>
              <a:rPr lang="en-US" sz="1200">
                <a:solidFill>
                  <a:schemeClr val="tx2"/>
                </a:solidFill>
                <a:latin typeface="+mn-lt"/>
                <a:ea typeface="+mn-ea"/>
              </a:rPr>
              <a:t>0.8</a:t>
            </a:r>
            <a:endParaRPr lang="en-US" sz="1200" kern="1200">
              <a:solidFill>
                <a:schemeClr val="tx2"/>
              </a:solidFill>
              <a:latin typeface="+mn-lt"/>
              <a:ea typeface="+mn-ea"/>
              <a:cs typeface="+mn-cs"/>
            </a:endParaRPr>
          </a:p>
        </p:txBody>
      </p:sp>
      <p:sp>
        <p:nvSpPr>
          <p:cNvPr id="83" name="TextBox 82">
            <a:extLst>
              <a:ext uri="{FF2B5EF4-FFF2-40B4-BE49-F238E27FC236}">
                <a16:creationId xmlns:a16="http://schemas.microsoft.com/office/drawing/2014/main" id="{D4F20C30-FE6B-7843-8A48-8AC77CD9F9A7}"/>
              </a:ext>
            </a:extLst>
          </p:cNvPr>
          <p:cNvSpPr txBox="1"/>
          <p:nvPr/>
        </p:nvSpPr>
        <p:spPr>
          <a:xfrm>
            <a:off x="4227775" y="2524146"/>
            <a:ext cx="667738" cy="166199"/>
          </a:xfrm>
          <a:prstGeom prst="rect">
            <a:avLst/>
          </a:prstGeom>
          <a:noFill/>
        </p:spPr>
        <p:txBody>
          <a:bodyPr wrap="square" lIns="0" tIns="0" rIns="0" bIns="0" rtlCol="0">
            <a:spAutoFit/>
          </a:bodyPr>
          <a:lstStyle/>
          <a:p>
            <a:pPr marL="0" indent="0" algn="ctr" defTabSz="914400" rtl="0" eaLnBrk="1" latinLnBrk="0" hangingPunct="1">
              <a:lnSpc>
                <a:spcPct val="90000"/>
              </a:lnSpc>
              <a:spcBef>
                <a:spcPts val="0"/>
              </a:spcBef>
              <a:spcAft>
                <a:spcPts val="600"/>
              </a:spcAft>
              <a:buFont typeface="Arial" panose="020B0604020202020204" pitchFamily="34" charset="0"/>
              <a:buNone/>
            </a:pPr>
            <a:r>
              <a:rPr lang="en-US" sz="1200">
                <a:solidFill>
                  <a:schemeClr val="tx2"/>
                </a:solidFill>
                <a:latin typeface="+mn-lt"/>
                <a:ea typeface="+mn-ea"/>
              </a:rPr>
              <a:t>0.6</a:t>
            </a:r>
          </a:p>
        </p:txBody>
      </p:sp>
      <p:sp>
        <p:nvSpPr>
          <p:cNvPr id="84" name="TextBox 83">
            <a:extLst>
              <a:ext uri="{FF2B5EF4-FFF2-40B4-BE49-F238E27FC236}">
                <a16:creationId xmlns:a16="http://schemas.microsoft.com/office/drawing/2014/main" id="{405B42C1-780E-E649-A926-59208B93F7F7}"/>
              </a:ext>
            </a:extLst>
          </p:cNvPr>
          <p:cNvSpPr txBox="1"/>
          <p:nvPr/>
        </p:nvSpPr>
        <p:spPr>
          <a:xfrm>
            <a:off x="4227775" y="2944843"/>
            <a:ext cx="667738" cy="166199"/>
          </a:xfrm>
          <a:prstGeom prst="rect">
            <a:avLst/>
          </a:prstGeom>
          <a:noFill/>
        </p:spPr>
        <p:txBody>
          <a:bodyPr wrap="square" lIns="0" tIns="0" rIns="0" bIns="0" rtlCol="0">
            <a:spAutoFit/>
          </a:bodyPr>
          <a:lstStyle/>
          <a:p>
            <a:pPr marL="0" indent="0" algn="ctr" defTabSz="914400" rtl="0" eaLnBrk="1" latinLnBrk="0" hangingPunct="1">
              <a:lnSpc>
                <a:spcPct val="90000"/>
              </a:lnSpc>
              <a:spcBef>
                <a:spcPts val="0"/>
              </a:spcBef>
              <a:spcAft>
                <a:spcPts val="600"/>
              </a:spcAft>
              <a:buFont typeface="Arial" panose="020B0604020202020204" pitchFamily="34" charset="0"/>
              <a:buNone/>
            </a:pPr>
            <a:r>
              <a:rPr lang="en-US" sz="1200">
                <a:solidFill>
                  <a:schemeClr val="tx2"/>
                </a:solidFill>
                <a:latin typeface="+mn-lt"/>
                <a:ea typeface="+mn-ea"/>
              </a:rPr>
              <a:t>0.4</a:t>
            </a:r>
          </a:p>
        </p:txBody>
      </p:sp>
      <p:sp>
        <p:nvSpPr>
          <p:cNvPr id="85" name="TextBox 84">
            <a:extLst>
              <a:ext uri="{FF2B5EF4-FFF2-40B4-BE49-F238E27FC236}">
                <a16:creationId xmlns:a16="http://schemas.microsoft.com/office/drawing/2014/main" id="{192664E9-724B-B249-90F1-0A0523FEA5CA}"/>
              </a:ext>
            </a:extLst>
          </p:cNvPr>
          <p:cNvSpPr txBox="1"/>
          <p:nvPr/>
        </p:nvSpPr>
        <p:spPr>
          <a:xfrm>
            <a:off x="4227775" y="3365540"/>
            <a:ext cx="667738" cy="166199"/>
          </a:xfrm>
          <a:prstGeom prst="rect">
            <a:avLst/>
          </a:prstGeom>
          <a:noFill/>
        </p:spPr>
        <p:txBody>
          <a:bodyPr wrap="square" lIns="0" tIns="0" rIns="0" bIns="0" rtlCol="0">
            <a:spAutoFit/>
          </a:bodyPr>
          <a:lstStyle/>
          <a:p>
            <a:pPr marL="0" indent="0" algn="ctr" defTabSz="914400" rtl="0" eaLnBrk="1" latinLnBrk="0" hangingPunct="1">
              <a:lnSpc>
                <a:spcPct val="90000"/>
              </a:lnSpc>
              <a:spcBef>
                <a:spcPts val="0"/>
              </a:spcBef>
              <a:spcAft>
                <a:spcPts val="600"/>
              </a:spcAft>
              <a:buFont typeface="Arial" panose="020B0604020202020204" pitchFamily="34" charset="0"/>
              <a:buNone/>
            </a:pPr>
            <a:r>
              <a:rPr lang="en-US" sz="1200">
                <a:solidFill>
                  <a:schemeClr val="tx2"/>
                </a:solidFill>
                <a:latin typeface="+mn-lt"/>
                <a:ea typeface="+mn-ea"/>
              </a:rPr>
              <a:t>0.2</a:t>
            </a:r>
          </a:p>
        </p:txBody>
      </p:sp>
      <p:sp>
        <p:nvSpPr>
          <p:cNvPr id="86" name="TextBox 85">
            <a:extLst>
              <a:ext uri="{FF2B5EF4-FFF2-40B4-BE49-F238E27FC236}">
                <a16:creationId xmlns:a16="http://schemas.microsoft.com/office/drawing/2014/main" id="{324516BE-E2E4-7842-8885-C039CCF46359}"/>
              </a:ext>
            </a:extLst>
          </p:cNvPr>
          <p:cNvSpPr txBox="1"/>
          <p:nvPr/>
        </p:nvSpPr>
        <p:spPr>
          <a:xfrm>
            <a:off x="4227775" y="3786238"/>
            <a:ext cx="667738" cy="166199"/>
          </a:xfrm>
          <a:prstGeom prst="rect">
            <a:avLst/>
          </a:prstGeom>
          <a:noFill/>
        </p:spPr>
        <p:txBody>
          <a:bodyPr wrap="square" lIns="0" tIns="0" rIns="0" bIns="0" rtlCol="0">
            <a:spAutoFit/>
          </a:bodyPr>
          <a:lstStyle/>
          <a:p>
            <a:pPr marL="0" indent="0" algn="ctr" defTabSz="914400" rtl="0" eaLnBrk="1" latinLnBrk="0" hangingPunct="1">
              <a:lnSpc>
                <a:spcPct val="90000"/>
              </a:lnSpc>
              <a:spcBef>
                <a:spcPts val="0"/>
              </a:spcBef>
              <a:spcAft>
                <a:spcPts val="600"/>
              </a:spcAft>
              <a:buFont typeface="Arial" panose="020B0604020202020204" pitchFamily="34" charset="0"/>
              <a:buNone/>
            </a:pPr>
            <a:r>
              <a:rPr lang="en-US" sz="1200">
                <a:solidFill>
                  <a:schemeClr val="tx2"/>
                </a:solidFill>
                <a:latin typeface="+mn-lt"/>
                <a:ea typeface="+mn-ea"/>
              </a:rPr>
              <a:t>0</a:t>
            </a:r>
          </a:p>
        </p:txBody>
      </p:sp>
      <p:sp>
        <p:nvSpPr>
          <p:cNvPr id="87" name="TextBox 86">
            <a:extLst>
              <a:ext uri="{FF2B5EF4-FFF2-40B4-BE49-F238E27FC236}">
                <a16:creationId xmlns:a16="http://schemas.microsoft.com/office/drawing/2014/main" id="{EB76B56C-1E42-CE4D-AC99-3A9FA0025D65}"/>
              </a:ext>
            </a:extLst>
          </p:cNvPr>
          <p:cNvSpPr txBox="1"/>
          <p:nvPr/>
        </p:nvSpPr>
        <p:spPr>
          <a:xfrm>
            <a:off x="4870642" y="4011666"/>
            <a:ext cx="273885" cy="166199"/>
          </a:xfrm>
          <a:prstGeom prst="rect">
            <a:avLst/>
          </a:prstGeom>
          <a:noFill/>
        </p:spPr>
        <p:txBody>
          <a:bodyPr wrap="square" lIns="0" tIns="0" rIns="0" bIns="0" rtlCol="0">
            <a:spAutoFit/>
          </a:bodyPr>
          <a:lstStyle/>
          <a:p>
            <a:pPr marL="0" indent="0" algn="ctr" defTabSz="914400" rtl="0" eaLnBrk="1" latinLnBrk="0" hangingPunct="1">
              <a:lnSpc>
                <a:spcPct val="90000"/>
              </a:lnSpc>
              <a:spcBef>
                <a:spcPts val="0"/>
              </a:spcBef>
              <a:spcAft>
                <a:spcPts val="600"/>
              </a:spcAft>
              <a:buFont typeface="Arial" panose="020B0604020202020204" pitchFamily="34" charset="0"/>
              <a:buNone/>
            </a:pPr>
            <a:r>
              <a:rPr lang="en-US" sz="1200">
                <a:solidFill>
                  <a:schemeClr val="tx2"/>
                </a:solidFill>
                <a:latin typeface="+mn-lt"/>
                <a:ea typeface="+mn-ea"/>
              </a:rPr>
              <a:t>1</a:t>
            </a:r>
          </a:p>
        </p:txBody>
      </p:sp>
      <p:sp>
        <p:nvSpPr>
          <p:cNvPr id="88" name="TextBox 87">
            <a:extLst>
              <a:ext uri="{FF2B5EF4-FFF2-40B4-BE49-F238E27FC236}">
                <a16:creationId xmlns:a16="http://schemas.microsoft.com/office/drawing/2014/main" id="{53FB2E31-38A3-D349-99B2-F62071BD9E76}"/>
              </a:ext>
            </a:extLst>
          </p:cNvPr>
          <p:cNvSpPr txBox="1"/>
          <p:nvPr/>
        </p:nvSpPr>
        <p:spPr>
          <a:xfrm>
            <a:off x="5248448" y="4011666"/>
            <a:ext cx="273885" cy="166199"/>
          </a:xfrm>
          <a:prstGeom prst="rect">
            <a:avLst/>
          </a:prstGeom>
          <a:noFill/>
        </p:spPr>
        <p:txBody>
          <a:bodyPr wrap="square" lIns="0" tIns="0" rIns="0" bIns="0" rtlCol="0">
            <a:spAutoFit/>
          </a:bodyPr>
          <a:lstStyle/>
          <a:p>
            <a:pPr marL="0" indent="0" algn="ctr" defTabSz="914400" rtl="0" eaLnBrk="1" latinLnBrk="0" hangingPunct="1">
              <a:lnSpc>
                <a:spcPct val="90000"/>
              </a:lnSpc>
              <a:spcBef>
                <a:spcPts val="0"/>
              </a:spcBef>
              <a:spcAft>
                <a:spcPts val="600"/>
              </a:spcAft>
              <a:buFont typeface="Arial" panose="020B0604020202020204" pitchFamily="34" charset="0"/>
              <a:buNone/>
            </a:pPr>
            <a:r>
              <a:rPr lang="en-US" sz="1200">
                <a:solidFill>
                  <a:schemeClr val="tx2"/>
                </a:solidFill>
                <a:latin typeface="+mn-lt"/>
                <a:ea typeface="+mn-ea"/>
              </a:rPr>
              <a:t>2</a:t>
            </a:r>
          </a:p>
        </p:txBody>
      </p:sp>
      <p:sp>
        <p:nvSpPr>
          <p:cNvPr id="89" name="TextBox 88">
            <a:extLst>
              <a:ext uri="{FF2B5EF4-FFF2-40B4-BE49-F238E27FC236}">
                <a16:creationId xmlns:a16="http://schemas.microsoft.com/office/drawing/2014/main" id="{CF298FAC-00F3-0148-9201-D202AAB2BC2F}"/>
              </a:ext>
            </a:extLst>
          </p:cNvPr>
          <p:cNvSpPr txBox="1"/>
          <p:nvPr/>
        </p:nvSpPr>
        <p:spPr>
          <a:xfrm>
            <a:off x="5620778" y="4011666"/>
            <a:ext cx="273885" cy="166199"/>
          </a:xfrm>
          <a:prstGeom prst="rect">
            <a:avLst/>
          </a:prstGeom>
          <a:noFill/>
        </p:spPr>
        <p:txBody>
          <a:bodyPr wrap="square" lIns="0" tIns="0" rIns="0" bIns="0" rtlCol="0">
            <a:spAutoFit/>
          </a:bodyPr>
          <a:lstStyle/>
          <a:p>
            <a:pPr marL="0" indent="0" algn="ctr" defTabSz="914400" rtl="0" eaLnBrk="1" latinLnBrk="0" hangingPunct="1">
              <a:lnSpc>
                <a:spcPct val="90000"/>
              </a:lnSpc>
              <a:spcBef>
                <a:spcPts val="0"/>
              </a:spcBef>
              <a:spcAft>
                <a:spcPts val="600"/>
              </a:spcAft>
              <a:buFont typeface="Arial" panose="020B0604020202020204" pitchFamily="34" charset="0"/>
              <a:buNone/>
            </a:pPr>
            <a:r>
              <a:rPr lang="en-US" sz="1200">
                <a:solidFill>
                  <a:schemeClr val="tx2"/>
                </a:solidFill>
                <a:latin typeface="+mn-lt"/>
                <a:ea typeface="+mn-ea"/>
              </a:rPr>
              <a:t>3</a:t>
            </a:r>
          </a:p>
        </p:txBody>
      </p:sp>
      <p:sp>
        <p:nvSpPr>
          <p:cNvPr id="90" name="TextBox 89">
            <a:extLst>
              <a:ext uri="{FF2B5EF4-FFF2-40B4-BE49-F238E27FC236}">
                <a16:creationId xmlns:a16="http://schemas.microsoft.com/office/drawing/2014/main" id="{57D992C6-773B-C844-899C-9B7E7940A72E}"/>
              </a:ext>
            </a:extLst>
          </p:cNvPr>
          <p:cNvSpPr txBox="1"/>
          <p:nvPr/>
        </p:nvSpPr>
        <p:spPr>
          <a:xfrm>
            <a:off x="5998584" y="4011666"/>
            <a:ext cx="273885" cy="166199"/>
          </a:xfrm>
          <a:prstGeom prst="rect">
            <a:avLst/>
          </a:prstGeom>
          <a:noFill/>
        </p:spPr>
        <p:txBody>
          <a:bodyPr wrap="square" lIns="0" tIns="0" rIns="0" bIns="0" rtlCol="0">
            <a:spAutoFit/>
          </a:bodyPr>
          <a:lstStyle/>
          <a:p>
            <a:pPr marL="0" indent="0" algn="ctr" defTabSz="914400" rtl="0" eaLnBrk="1" latinLnBrk="0" hangingPunct="1">
              <a:lnSpc>
                <a:spcPct val="90000"/>
              </a:lnSpc>
              <a:spcBef>
                <a:spcPts val="0"/>
              </a:spcBef>
              <a:spcAft>
                <a:spcPts val="600"/>
              </a:spcAft>
              <a:buFont typeface="Arial" panose="020B0604020202020204" pitchFamily="34" charset="0"/>
              <a:buNone/>
            </a:pPr>
            <a:r>
              <a:rPr lang="en-US" sz="1200">
                <a:solidFill>
                  <a:schemeClr val="tx2"/>
                </a:solidFill>
                <a:latin typeface="+mn-lt"/>
                <a:ea typeface="+mn-ea"/>
              </a:rPr>
              <a:t>4</a:t>
            </a:r>
          </a:p>
        </p:txBody>
      </p:sp>
      <p:sp>
        <p:nvSpPr>
          <p:cNvPr id="91" name="TextBox 90">
            <a:extLst>
              <a:ext uri="{FF2B5EF4-FFF2-40B4-BE49-F238E27FC236}">
                <a16:creationId xmlns:a16="http://schemas.microsoft.com/office/drawing/2014/main" id="{820B64E6-C5AF-F440-A650-92998FD6C1EC}"/>
              </a:ext>
            </a:extLst>
          </p:cNvPr>
          <p:cNvSpPr txBox="1"/>
          <p:nvPr/>
        </p:nvSpPr>
        <p:spPr>
          <a:xfrm>
            <a:off x="6365440" y="4011666"/>
            <a:ext cx="273885" cy="166199"/>
          </a:xfrm>
          <a:prstGeom prst="rect">
            <a:avLst/>
          </a:prstGeom>
          <a:noFill/>
        </p:spPr>
        <p:txBody>
          <a:bodyPr wrap="square" lIns="0" tIns="0" rIns="0" bIns="0" rtlCol="0">
            <a:spAutoFit/>
          </a:bodyPr>
          <a:lstStyle/>
          <a:p>
            <a:pPr marL="0" indent="0" algn="ctr" defTabSz="914400" rtl="0" eaLnBrk="1" latinLnBrk="0" hangingPunct="1">
              <a:lnSpc>
                <a:spcPct val="90000"/>
              </a:lnSpc>
              <a:spcBef>
                <a:spcPts val="0"/>
              </a:spcBef>
              <a:spcAft>
                <a:spcPts val="600"/>
              </a:spcAft>
              <a:buFont typeface="Arial" panose="020B0604020202020204" pitchFamily="34" charset="0"/>
              <a:buNone/>
            </a:pPr>
            <a:r>
              <a:rPr lang="en-US" sz="1200">
                <a:solidFill>
                  <a:schemeClr val="tx2"/>
                </a:solidFill>
                <a:latin typeface="+mn-lt"/>
                <a:ea typeface="+mn-ea"/>
              </a:rPr>
              <a:t>5</a:t>
            </a:r>
          </a:p>
        </p:txBody>
      </p:sp>
      <p:sp>
        <p:nvSpPr>
          <p:cNvPr id="92" name="TextBox 91">
            <a:extLst>
              <a:ext uri="{FF2B5EF4-FFF2-40B4-BE49-F238E27FC236}">
                <a16:creationId xmlns:a16="http://schemas.microsoft.com/office/drawing/2014/main" id="{D8B55E56-9A04-0549-B7B8-2D260430665C}"/>
              </a:ext>
            </a:extLst>
          </p:cNvPr>
          <p:cNvSpPr txBox="1"/>
          <p:nvPr/>
        </p:nvSpPr>
        <p:spPr>
          <a:xfrm>
            <a:off x="6743246" y="4011666"/>
            <a:ext cx="273885" cy="166199"/>
          </a:xfrm>
          <a:prstGeom prst="rect">
            <a:avLst/>
          </a:prstGeom>
          <a:noFill/>
        </p:spPr>
        <p:txBody>
          <a:bodyPr wrap="square" lIns="0" tIns="0" rIns="0" bIns="0" rtlCol="0">
            <a:spAutoFit/>
          </a:bodyPr>
          <a:lstStyle/>
          <a:p>
            <a:pPr marL="0" indent="0" algn="ctr" defTabSz="914400" rtl="0" eaLnBrk="1" latinLnBrk="0" hangingPunct="1">
              <a:lnSpc>
                <a:spcPct val="90000"/>
              </a:lnSpc>
              <a:spcBef>
                <a:spcPts val="0"/>
              </a:spcBef>
              <a:spcAft>
                <a:spcPts val="600"/>
              </a:spcAft>
              <a:buFont typeface="Arial" panose="020B0604020202020204" pitchFamily="34" charset="0"/>
              <a:buNone/>
            </a:pPr>
            <a:r>
              <a:rPr lang="en-US" sz="1200">
                <a:solidFill>
                  <a:schemeClr val="tx2"/>
                </a:solidFill>
                <a:latin typeface="+mn-lt"/>
                <a:ea typeface="+mn-ea"/>
              </a:rPr>
              <a:t>6</a:t>
            </a:r>
          </a:p>
        </p:txBody>
      </p:sp>
      <p:sp>
        <p:nvSpPr>
          <p:cNvPr id="93" name="TextBox 92">
            <a:extLst>
              <a:ext uri="{FF2B5EF4-FFF2-40B4-BE49-F238E27FC236}">
                <a16:creationId xmlns:a16="http://schemas.microsoft.com/office/drawing/2014/main" id="{6DDD5C47-DB18-EB48-86BB-A3DCA81F41DC}"/>
              </a:ext>
            </a:extLst>
          </p:cNvPr>
          <p:cNvSpPr txBox="1"/>
          <p:nvPr/>
        </p:nvSpPr>
        <p:spPr>
          <a:xfrm>
            <a:off x="7115576" y="4011666"/>
            <a:ext cx="273885" cy="166199"/>
          </a:xfrm>
          <a:prstGeom prst="rect">
            <a:avLst/>
          </a:prstGeom>
          <a:noFill/>
        </p:spPr>
        <p:txBody>
          <a:bodyPr wrap="square" lIns="0" tIns="0" rIns="0" bIns="0" rtlCol="0">
            <a:spAutoFit/>
          </a:bodyPr>
          <a:lstStyle/>
          <a:p>
            <a:pPr marL="0" indent="0" algn="ctr" defTabSz="914400" rtl="0" eaLnBrk="1" latinLnBrk="0" hangingPunct="1">
              <a:lnSpc>
                <a:spcPct val="90000"/>
              </a:lnSpc>
              <a:spcBef>
                <a:spcPts val="0"/>
              </a:spcBef>
              <a:spcAft>
                <a:spcPts val="600"/>
              </a:spcAft>
              <a:buFont typeface="Arial" panose="020B0604020202020204" pitchFamily="34" charset="0"/>
              <a:buNone/>
            </a:pPr>
            <a:r>
              <a:rPr lang="en-US" sz="1200">
                <a:solidFill>
                  <a:schemeClr val="tx2"/>
                </a:solidFill>
                <a:latin typeface="+mn-lt"/>
                <a:ea typeface="+mn-ea"/>
              </a:rPr>
              <a:t>7</a:t>
            </a:r>
          </a:p>
        </p:txBody>
      </p:sp>
      <p:sp>
        <p:nvSpPr>
          <p:cNvPr id="94" name="TextBox 93">
            <a:extLst>
              <a:ext uri="{FF2B5EF4-FFF2-40B4-BE49-F238E27FC236}">
                <a16:creationId xmlns:a16="http://schemas.microsoft.com/office/drawing/2014/main" id="{DFB96D8E-0697-7E47-9295-801A4F53AC44}"/>
              </a:ext>
            </a:extLst>
          </p:cNvPr>
          <p:cNvSpPr txBox="1"/>
          <p:nvPr/>
        </p:nvSpPr>
        <p:spPr>
          <a:xfrm>
            <a:off x="7493382" y="4011666"/>
            <a:ext cx="273885" cy="166199"/>
          </a:xfrm>
          <a:prstGeom prst="rect">
            <a:avLst/>
          </a:prstGeom>
          <a:noFill/>
        </p:spPr>
        <p:txBody>
          <a:bodyPr wrap="square" lIns="0" tIns="0" rIns="0" bIns="0" rtlCol="0">
            <a:spAutoFit/>
          </a:bodyPr>
          <a:lstStyle/>
          <a:p>
            <a:pPr marL="0" indent="0" algn="ctr" defTabSz="914400" rtl="0" eaLnBrk="1" latinLnBrk="0" hangingPunct="1">
              <a:lnSpc>
                <a:spcPct val="90000"/>
              </a:lnSpc>
              <a:spcBef>
                <a:spcPts val="0"/>
              </a:spcBef>
              <a:spcAft>
                <a:spcPts val="600"/>
              </a:spcAft>
              <a:buFont typeface="Arial" panose="020B0604020202020204" pitchFamily="34" charset="0"/>
              <a:buNone/>
            </a:pPr>
            <a:r>
              <a:rPr lang="en-US" sz="1200">
                <a:solidFill>
                  <a:schemeClr val="tx2"/>
                </a:solidFill>
                <a:latin typeface="+mn-lt"/>
                <a:ea typeface="+mn-ea"/>
              </a:rPr>
              <a:t>8</a:t>
            </a:r>
          </a:p>
        </p:txBody>
      </p:sp>
      <p:sp>
        <p:nvSpPr>
          <p:cNvPr id="95" name="TextBox 94">
            <a:extLst>
              <a:ext uri="{FF2B5EF4-FFF2-40B4-BE49-F238E27FC236}">
                <a16:creationId xmlns:a16="http://schemas.microsoft.com/office/drawing/2014/main" id="{F4351357-6F02-AF46-9818-47AACE9DAA95}"/>
              </a:ext>
            </a:extLst>
          </p:cNvPr>
          <p:cNvSpPr txBox="1"/>
          <p:nvPr/>
        </p:nvSpPr>
        <p:spPr>
          <a:xfrm>
            <a:off x="7860238" y="4011666"/>
            <a:ext cx="273885" cy="166199"/>
          </a:xfrm>
          <a:prstGeom prst="rect">
            <a:avLst/>
          </a:prstGeom>
          <a:noFill/>
        </p:spPr>
        <p:txBody>
          <a:bodyPr wrap="square" lIns="0" tIns="0" rIns="0" bIns="0" rtlCol="0">
            <a:spAutoFit/>
          </a:bodyPr>
          <a:lstStyle/>
          <a:p>
            <a:pPr marL="0" indent="0" algn="ctr" defTabSz="914400" rtl="0" eaLnBrk="1" latinLnBrk="0" hangingPunct="1">
              <a:lnSpc>
                <a:spcPct val="90000"/>
              </a:lnSpc>
              <a:spcBef>
                <a:spcPts val="0"/>
              </a:spcBef>
              <a:spcAft>
                <a:spcPts val="600"/>
              </a:spcAft>
              <a:buFont typeface="Arial" panose="020B0604020202020204" pitchFamily="34" charset="0"/>
              <a:buNone/>
            </a:pPr>
            <a:r>
              <a:rPr lang="en-US" sz="1200">
                <a:solidFill>
                  <a:schemeClr val="tx2"/>
                </a:solidFill>
                <a:latin typeface="+mn-lt"/>
                <a:ea typeface="+mn-ea"/>
              </a:rPr>
              <a:t>9</a:t>
            </a:r>
          </a:p>
        </p:txBody>
      </p:sp>
      <p:sp>
        <p:nvSpPr>
          <p:cNvPr id="96" name="TextBox 95">
            <a:extLst>
              <a:ext uri="{FF2B5EF4-FFF2-40B4-BE49-F238E27FC236}">
                <a16:creationId xmlns:a16="http://schemas.microsoft.com/office/drawing/2014/main" id="{05EFEF82-1860-5F4A-8C38-CCC8A7E40906}"/>
              </a:ext>
            </a:extLst>
          </p:cNvPr>
          <p:cNvSpPr txBox="1"/>
          <p:nvPr/>
        </p:nvSpPr>
        <p:spPr>
          <a:xfrm>
            <a:off x="8238044" y="4011666"/>
            <a:ext cx="273885" cy="166199"/>
          </a:xfrm>
          <a:prstGeom prst="rect">
            <a:avLst/>
          </a:prstGeom>
          <a:noFill/>
        </p:spPr>
        <p:txBody>
          <a:bodyPr wrap="square" lIns="0" tIns="0" rIns="0" bIns="0" rtlCol="0">
            <a:spAutoFit/>
          </a:bodyPr>
          <a:lstStyle/>
          <a:p>
            <a:pPr marL="0" indent="0" algn="ctr" defTabSz="914400" rtl="0" eaLnBrk="1" latinLnBrk="0" hangingPunct="1">
              <a:lnSpc>
                <a:spcPct val="90000"/>
              </a:lnSpc>
              <a:spcBef>
                <a:spcPts val="0"/>
              </a:spcBef>
              <a:spcAft>
                <a:spcPts val="600"/>
              </a:spcAft>
              <a:buFont typeface="Arial" panose="020B0604020202020204" pitchFamily="34" charset="0"/>
              <a:buNone/>
            </a:pPr>
            <a:r>
              <a:rPr lang="en-US" sz="1200">
                <a:solidFill>
                  <a:schemeClr val="tx2"/>
                </a:solidFill>
                <a:latin typeface="+mn-lt"/>
                <a:ea typeface="+mn-ea"/>
              </a:rPr>
              <a:t>10</a:t>
            </a:r>
          </a:p>
        </p:txBody>
      </p:sp>
      <p:sp>
        <p:nvSpPr>
          <p:cNvPr id="97" name="TextBox 96">
            <a:extLst>
              <a:ext uri="{FF2B5EF4-FFF2-40B4-BE49-F238E27FC236}">
                <a16:creationId xmlns:a16="http://schemas.microsoft.com/office/drawing/2014/main" id="{BA45C418-E7E4-B944-B419-29DF075163EC}"/>
              </a:ext>
            </a:extLst>
          </p:cNvPr>
          <p:cNvSpPr txBox="1"/>
          <p:nvPr/>
        </p:nvSpPr>
        <p:spPr>
          <a:xfrm>
            <a:off x="8610374" y="4011666"/>
            <a:ext cx="273885" cy="166199"/>
          </a:xfrm>
          <a:prstGeom prst="rect">
            <a:avLst/>
          </a:prstGeom>
          <a:noFill/>
        </p:spPr>
        <p:txBody>
          <a:bodyPr wrap="square" lIns="0" tIns="0" rIns="0" bIns="0" rtlCol="0">
            <a:spAutoFit/>
          </a:bodyPr>
          <a:lstStyle/>
          <a:p>
            <a:pPr marL="0" indent="0" algn="ctr" defTabSz="914400" rtl="0" eaLnBrk="1" latinLnBrk="0" hangingPunct="1">
              <a:lnSpc>
                <a:spcPct val="90000"/>
              </a:lnSpc>
              <a:spcBef>
                <a:spcPts val="0"/>
              </a:spcBef>
              <a:spcAft>
                <a:spcPts val="600"/>
              </a:spcAft>
              <a:buFont typeface="Arial" panose="020B0604020202020204" pitchFamily="34" charset="0"/>
              <a:buNone/>
            </a:pPr>
            <a:r>
              <a:rPr lang="en-US" sz="1200">
                <a:solidFill>
                  <a:schemeClr val="tx2"/>
                </a:solidFill>
                <a:latin typeface="+mn-lt"/>
                <a:ea typeface="+mn-ea"/>
              </a:rPr>
              <a:t>11</a:t>
            </a:r>
          </a:p>
        </p:txBody>
      </p:sp>
      <p:sp>
        <p:nvSpPr>
          <p:cNvPr id="98" name="TextBox 97">
            <a:extLst>
              <a:ext uri="{FF2B5EF4-FFF2-40B4-BE49-F238E27FC236}">
                <a16:creationId xmlns:a16="http://schemas.microsoft.com/office/drawing/2014/main" id="{272870BC-729B-DF45-A5EE-8FAB0B5FBFC3}"/>
              </a:ext>
            </a:extLst>
          </p:cNvPr>
          <p:cNvSpPr txBox="1"/>
          <p:nvPr/>
        </p:nvSpPr>
        <p:spPr>
          <a:xfrm>
            <a:off x="8988180" y="4011666"/>
            <a:ext cx="273885" cy="166199"/>
          </a:xfrm>
          <a:prstGeom prst="rect">
            <a:avLst/>
          </a:prstGeom>
          <a:noFill/>
        </p:spPr>
        <p:txBody>
          <a:bodyPr wrap="square" lIns="0" tIns="0" rIns="0" bIns="0" rtlCol="0">
            <a:spAutoFit/>
          </a:bodyPr>
          <a:lstStyle/>
          <a:p>
            <a:pPr marL="0" indent="0" algn="ctr" defTabSz="914400" rtl="0" eaLnBrk="1" latinLnBrk="0" hangingPunct="1">
              <a:lnSpc>
                <a:spcPct val="90000"/>
              </a:lnSpc>
              <a:spcBef>
                <a:spcPts val="0"/>
              </a:spcBef>
              <a:spcAft>
                <a:spcPts val="600"/>
              </a:spcAft>
              <a:buFont typeface="Arial" panose="020B0604020202020204" pitchFamily="34" charset="0"/>
              <a:buNone/>
            </a:pPr>
            <a:r>
              <a:rPr lang="en-US" sz="1200">
                <a:solidFill>
                  <a:schemeClr val="tx2"/>
                </a:solidFill>
                <a:latin typeface="+mn-lt"/>
                <a:ea typeface="+mn-ea"/>
              </a:rPr>
              <a:t>12</a:t>
            </a:r>
          </a:p>
        </p:txBody>
      </p:sp>
      <p:sp>
        <p:nvSpPr>
          <p:cNvPr id="99" name="TextBox 98">
            <a:extLst>
              <a:ext uri="{FF2B5EF4-FFF2-40B4-BE49-F238E27FC236}">
                <a16:creationId xmlns:a16="http://schemas.microsoft.com/office/drawing/2014/main" id="{B589C693-7A2B-E04D-B833-FEC6353F23C4}"/>
              </a:ext>
            </a:extLst>
          </p:cNvPr>
          <p:cNvSpPr txBox="1"/>
          <p:nvPr/>
        </p:nvSpPr>
        <p:spPr>
          <a:xfrm>
            <a:off x="9355035" y="4011666"/>
            <a:ext cx="273885" cy="166199"/>
          </a:xfrm>
          <a:prstGeom prst="rect">
            <a:avLst/>
          </a:prstGeom>
          <a:noFill/>
        </p:spPr>
        <p:txBody>
          <a:bodyPr wrap="square" lIns="0" tIns="0" rIns="0" bIns="0" rtlCol="0">
            <a:spAutoFit/>
          </a:bodyPr>
          <a:lstStyle/>
          <a:p>
            <a:pPr marL="0" indent="0" algn="ctr" defTabSz="914400" rtl="0" eaLnBrk="1" latinLnBrk="0" hangingPunct="1">
              <a:lnSpc>
                <a:spcPct val="90000"/>
              </a:lnSpc>
              <a:spcBef>
                <a:spcPts val="0"/>
              </a:spcBef>
              <a:spcAft>
                <a:spcPts val="600"/>
              </a:spcAft>
              <a:buFont typeface="Arial" panose="020B0604020202020204" pitchFamily="34" charset="0"/>
              <a:buNone/>
            </a:pPr>
            <a:r>
              <a:rPr lang="en-US" sz="1200">
                <a:solidFill>
                  <a:schemeClr val="tx2"/>
                </a:solidFill>
                <a:latin typeface="+mn-lt"/>
                <a:ea typeface="+mn-ea"/>
              </a:rPr>
              <a:t>13</a:t>
            </a:r>
          </a:p>
        </p:txBody>
      </p:sp>
      <p:sp>
        <p:nvSpPr>
          <p:cNvPr id="100" name="TextBox 99">
            <a:extLst>
              <a:ext uri="{FF2B5EF4-FFF2-40B4-BE49-F238E27FC236}">
                <a16:creationId xmlns:a16="http://schemas.microsoft.com/office/drawing/2014/main" id="{2B128757-8C22-954B-9E36-2491CCF538DA}"/>
              </a:ext>
            </a:extLst>
          </p:cNvPr>
          <p:cNvSpPr txBox="1"/>
          <p:nvPr/>
        </p:nvSpPr>
        <p:spPr>
          <a:xfrm>
            <a:off x="5680985" y="1789419"/>
            <a:ext cx="788160" cy="430887"/>
          </a:xfrm>
          <a:prstGeom prst="rect">
            <a:avLst/>
          </a:prstGeom>
          <a:noFill/>
        </p:spPr>
        <p:txBody>
          <a:bodyPr wrap="square" lIns="0" tIns="0" rIns="0" bIns="0" rtlCol="0">
            <a:spAutoFit/>
          </a:bodyPr>
          <a:lstStyle/>
          <a:p>
            <a:pPr marL="0" indent="0" algn="ctr" defTabSz="914400" rtl="0" eaLnBrk="1" latinLnBrk="0" hangingPunct="1">
              <a:spcBef>
                <a:spcPts val="0"/>
              </a:spcBef>
              <a:spcAft>
                <a:spcPts val="0"/>
              </a:spcAft>
              <a:buFont typeface="Arial" panose="020B0604020202020204" pitchFamily="34" charset="0"/>
              <a:buNone/>
            </a:pPr>
            <a:r>
              <a:rPr lang="en-US" sz="1400" err="1">
                <a:solidFill>
                  <a:schemeClr val="tx2"/>
                </a:solidFill>
                <a:latin typeface="+mn-lt"/>
                <a:ea typeface="+mn-ea"/>
              </a:rPr>
              <a:t>AlexNet</a:t>
            </a:r>
            <a:endParaRPr lang="en-US" sz="1400">
              <a:solidFill>
                <a:schemeClr val="tx2"/>
              </a:solidFill>
              <a:latin typeface="+mn-lt"/>
              <a:ea typeface="+mn-ea"/>
            </a:endParaRPr>
          </a:p>
          <a:p>
            <a:pPr marL="0" indent="0" algn="ctr" defTabSz="914400" rtl="0" eaLnBrk="1" latinLnBrk="0" hangingPunct="1">
              <a:spcBef>
                <a:spcPts val="0"/>
              </a:spcBef>
              <a:spcAft>
                <a:spcPts val="0"/>
              </a:spcAft>
              <a:buFont typeface="Arial" panose="020B0604020202020204" pitchFamily="34" charset="0"/>
              <a:buNone/>
            </a:pPr>
            <a:r>
              <a:rPr lang="en-US" sz="1400">
                <a:solidFill>
                  <a:schemeClr val="tx2"/>
                </a:solidFill>
                <a:latin typeface="+mn-lt"/>
                <a:ea typeface="+mn-ea"/>
              </a:rPr>
              <a:t>&gt;7bit</a:t>
            </a:r>
          </a:p>
        </p:txBody>
      </p:sp>
      <p:sp>
        <p:nvSpPr>
          <p:cNvPr id="101" name="TextBox 100">
            <a:extLst>
              <a:ext uri="{FF2B5EF4-FFF2-40B4-BE49-F238E27FC236}">
                <a16:creationId xmlns:a16="http://schemas.microsoft.com/office/drawing/2014/main" id="{D5190CC9-6980-DA42-B692-22D51494F264}"/>
              </a:ext>
            </a:extLst>
          </p:cNvPr>
          <p:cNvSpPr txBox="1"/>
          <p:nvPr/>
        </p:nvSpPr>
        <p:spPr>
          <a:xfrm>
            <a:off x="7890839" y="2140268"/>
            <a:ext cx="788160" cy="430887"/>
          </a:xfrm>
          <a:prstGeom prst="rect">
            <a:avLst/>
          </a:prstGeom>
          <a:noFill/>
        </p:spPr>
        <p:txBody>
          <a:bodyPr wrap="square" lIns="0" tIns="0" rIns="0" bIns="0" rtlCol="0">
            <a:spAutoFit/>
          </a:bodyPr>
          <a:lstStyle/>
          <a:p>
            <a:pPr marL="0" indent="0" algn="ctr" defTabSz="914400" rtl="0" eaLnBrk="1" latinLnBrk="0" hangingPunct="1">
              <a:spcBef>
                <a:spcPts val="0"/>
              </a:spcBef>
              <a:spcAft>
                <a:spcPts val="0"/>
              </a:spcAft>
              <a:buFont typeface="Arial" panose="020B0604020202020204" pitchFamily="34" charset="0"/>
              <a:buNone/>
            </a:pPr>
            <a:r>
              <a:rPr lang="en-US" sz="1400">
                <a:solidFill>
                  <a:schemeClr val="tx2"/>
                </a:solidFill>
                <a:latin typeface="+mn-lt"/>
                <a:ea typeface="+mn-ea"/>
              </a:rPr>
              <a:t>VGG-16</a:t>
            </a:r>
          </a:p>
          <a:p>
            <a:pPr marL="0" indent="0" algn="ctr" defTabSz="914400" rtl="0" eaLnBrk="1" latinLnBrk="0" hangingPunct="1">
              <a:spcBef>
                <a:spcPts val="0"/>
              </a:spcBef>
              <a:spcAft>
                <a:spcPts val="0"/>
              </a:spcAft>
              <a:buFont typeface="Arial" panose="020B0604020202020204" pitchFamily="34" charset="0"/>
              <a:buNone/>
            </a:pPr>
            <a:r>
              <a:rPr lang="en-US" sz="1400">
                <a:solidFill>
                  <a:schemeClr val="tx2"/>
                </a:solidFill>
                <a:latin typeface="+mn-lt"/>
                <a:ea typeface="+mn-ea"/>
              </a:rPr>
              <a:t>&gt;10bit</a:t>
            </a:r>
          </a:p>
        </p:txBody>
      </p:sp>
      <p:sp>
        <p:nvSpPr>
          <p:cNvPr id="102" name="TextBox 101">
            <a:extLst>
              <a:ext uri="{FF2B5EF4-FFF2-40B4-BE49-F238E27FC236}">
                <a16:creationId xmlns:a16="http://schemas.microsoft.com/office/drawing/2014/main" id="{AAFD7B5F-D18A-4744-9C73-EA074DA33D9F}"/>
              </a:ext>
            </a:extLst>
          </p:cNvPr>
          <p:cNvSpPr txBox="1"/>
          <p:nvPr/>
        </p:nvSpPr>
        <p:spPr>
          <a:xfrm>
            <a:off x="6463659" y="3239171"/>
            <a:ext cx="922284" cy="430887"/>
          </a:xfrm>
          <a:prstGeom prst="rect">
            <a:avLst/>
          </a:prstGeom>
          <a:noFill/>
        </p:spPr>
        <p:txBody>
          <a:bodyPr wrap="square" lIns="0" tIns="0" rIns="0" bIns="0" rtlCol="0">
            <a:spAutoFit/>
          </a:bodyPr>
          <a:lstStyle/>
          <a:p>
            <a:pPr marL="0" indent="0" algn="ctr" defTabSz="914400" rtl="0" eaLnBrk="1" latinLnBrk="0" hangingPunct="1">
              <a:spcBef>
                <a:spcPts val="0"/>
              </a:spcBef>
              <a:spcAft>
                <a:spcPts val="0"/>
              </a:spcAft>
              <a:buFont typeface="Arial" panose="020B0604020202020204" pitchFamily="34" charset="0"/>
              <a:buNone/>
            </a:pPr>
            <a:r>
              <a:rPr lang="en-US" sz="1400" err="1">
                <a:solidFill>
                  <a:schemeClr val="tx2"/>
                </a:solidFill>
                <a:latin typeface="+mn-lt"/>
                <a:ea typeface="+mn-ea"/>
              </a:rPr>
              <a:t>GoogLeNet</a:t>
            </a:r>
            <a:endParaRPr lang="en-US" sz="1400">
              <a:solidFill>
                <a:schemeClr val="tx2"/>
              </a:solidFill>
              <a:latin typeface="+mn-lt"/>
              <a:ea typeface="+mn-ea"/>
            </a:endParaRPr>
          </a:p>
          <a:p>
            <a:pPr marL="0" indent="0" algn="ctr" defTabSz="914400" rtl="0" eaLnBrk="1" latinLnBrk="0" hangingPunct="1">
              <a:spcBef>
                <a:spcPts val="0"/>
              </a:spcBef>
              <a:spcAft>
                <a:spcPts val="0"/>
              </a:spcAft>
              <a:buFont typeface="Arial" panose="020B0604020202020204" pitchFamily="34" charset="0"/>
              <a:buNone/>
            </a:pPr>
            <a:r>
              <a:rPr lang="en-US" sz="1400">
                <a:solidFill>
                  <a:schemeClr val="tx2"/>
                </a:solidFill>
                <a:latin typeface="+mn-lt"/>
                <a:ea typeface="+mn-ea"/>
              </a:rPr>
              <a:t>&gt;9bit</a:t>
            </a:r>
          </a:p>
        </p:txBody>
      </p:sp>
      <p:sp>
        <p:nvSpPr>
          <p:cNvPr id="103" name="TextBox 102">
            <a:extLst>
              <a:ext uri="{FF2B5EF4-FFF2-40B4-BE49-F238E27FC236}">
                <a16:creationId xmlns:a16="http://schemas.microsoft.com/office/drawing/2014/main" id="{4B6C0840-000A-FC4A-AA72-31F7A2D148E0}"/>
              </a:ext>
            </a:extLst>
          </p:cNvPr>
          <p:cNvSpPr txBox="1"/>
          <p:nvPr/>
        </p:nvSpPr>
        <p:spPr>
          <a:xfrm>
            <a:off x="6630260" y="2290398"/>
            <a:ext cx="922284" cy="430887"/>
          </a:xfrm>
          <a:prstGeom prst="rect">
            <a:avLst/>
          </a:prstGeom>
          <a:noFill/>
        </p:spPr>
        <p:txBody>
          <a:bodyPr wrap="square" lIns="0" tIns="0" rIns="0" bIns="0" rtlCol="0">
            <a:spAutoFit/>
          </a:bodyPr>
          <a:lstStyle/>
          <a:p>
            <a:pPr marL="0" indent="0" algn="ctr" defTabSz="914400" rtl="0" eaLnBrk="1" latinLnBrk="0" hangingPunct="1">
              <a:spcBef>
                <a:spcPts val="0"/>
              </a:spcBef>
              <a:spcAft>
                <a:spcPts val="0"/>
              </a:spcAft>
              <a:buFont typeface="Arial" panose="020B0604020202020204" pitchFamily="34" charset="0"/>
              <a:buNone/>
            </a:pPr>
            <a:r>
              <a:rPr lang="en-US" sz="1400" err="1">
                <a:solidFill>
                  <a:schemeClr val="tx2"/>
                </a:solidFill>
                <a:latin typeface="+mn-lt"/>
                <a:ea typeface="+mn-ea"/>
              </a:rPr>
              <a:t>SqueezeNet</a:t>
            </a:r>
            <a:endParaRPr lang="en-US" sz="1400">
              <a:solidFill>
                <a:schemeClr val="tx2"/>
              </a:solidFill>
              <a:latin typeface="+mn-lt"/>
              <a:ea typeface="+mn-ea"/>
            </a:endParaRPr>
          </a:p>
          <a:p>
            <a:pPr marL="0" indent="0" algn="ctr" defTabSz="914400" rtl="0" eaLnBrk="1" latinLnBrk="0" hangingPunct="1">
              <a:spcBef>
                <a:spcPts val="0"/>
              </a:spcBef>
              <a:spcAft>
                <a:spcPts val="0"/>
              </a:spcAft>
              <a:buFont typeface="Arial" panose="020B0604020202020204" pitchFamily="34" charset="0"/>
              <a:buNone/>
            </a:pPr>
            <a:r>
              <a:rPr lang="en-US" sz="1400">
                <a:solidFill>
                  <a:schemeClr val="tx2"/>
                </a:solidFill>
                <a:latin typeface="+mn-lt"/>
                <a:ea typeface="+mn-ea"/>
              </a:rPr>
              <a:t>&gt;7bit</a:t>
            </a:r>
          </a:p>
        </p:txBody>
      </p:sp>
      <p:cxnSp>
        <p:nvCxnSpPr>
          <p:cNvPr id="104" name="Straight Connector 103">
            <a:extLst>
              <a:ext uri="{FF2B5EF4-FFF2-40B4-BE49-F238E27FC236}">
                <a16:creationId xmlns:a16="http://schemas.microsoft.com/office/drawing/2014/main" id="{45E38F11-4583-2447-ACA0-19F41431035B}"/>
              </a:ext>
            </a:extLst>
          </p:cNvPr>
          <p:cNvCxnSpPr/>
          <p:nvPr/>
        </p:nvCxnSpPr>
        <p:spPr>
          <a:xfrm flipV="1">
            <a:off x="9268691" y="3802302"/>
            <a:ext cx="0" cy="85029"/>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F0E84053-07DD-AA40-9FEC-F5F8C7D0015C}"/>
              </a:ext>
            </a:extLst>
          </p:cNvPr>
          <p:cNvCxnSpPr/>
          <p:nvPr/>
        </p:nvCxnSpPr>
        <p:spPr>
          <a:xfrm flipV="1">
            <a:off x="8917508" y="3802302"/>
            <a:ext cx="0" cy="85029"/>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07ED830A-F194-DB41-8CD1-E9B6520E1C14}"/>
              </a:ext>
            </a:extLst>
          </p:cNvPr>
          <p:cNvCxnSpPr/>
          <p:nvPr/>
        </p:nvCxnSpPr>
        <p:spPr>
          <a:xfrm flipV="1">
            <a:off x="8531583" y="3802302"/>
            <a:ext cx="0" cy="85029"/>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60A5571A-EF9B-0C45-BF9F-B686578B2CF4}"/>
              </a:ext>
            </a:extLst>
          </p:cNvPr>
          <p:cNvCxnSpPr/>
          <p:nvPr/>
        </p:nvCxnSpPr>
        <p:spPr>
          <a:xfrm flipV="1">
            <a:off x="7801454" y="3802302"/>
            <a:ext cx="0" cy="85029"/>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69A2F2C5-8764-EB45-88B5-7033A3809648}"/>
              </a:ext>
            </a:extLst>
          </p:cNvPr>
          <p:cNvCxnSpPr/>
          <p:nvPr/>
        </p:nvCxnSpPr>
        <p:spPr>
          <a:xfrm flipV="1">
            <a:off x="8156113" y="3802302"/>
            <a:ext cx="0" cy="85029"/>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177A0576-B52B-5F43-BB64-D7BA4A30A240}"/>
              </a:ext>
            </a:extLst>
          </p:cNvPr>
          <p:cNvCxnSpPr/>
          <p:nvPr/>
        </p:nvCxnSpPr>
        <p:spPr>
          <a:xfrm flipV="1">
            <a:off x="7405123" y="3802302"/>
            <a:ext cx="0" cy="85029"/>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B553556E-1F59-F142-96E2-50E3433A2EC3}"/>
              </a:ext>
            </a:extLst>
          </p:cNvPr>
          <p:cNvCxnSpPr/>
          <p:nvPr/>
        </p:nvCxnSpPr>
        <p:spPr>
          <a:xfrm flipV="1">
            <a:off x="7053940" y="3802302"/>
            <a:ext cx="0" cy="85029"/>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CDC505EC-EA8E-8643-A086-A1CD25364B64}"/>
              </a:ext>
            </a:extLst>
          </p:cNvPr>
          <p:cNvCxnSpPr/>
          <p:nvPr/>
        </p:nvCxnSpPr>
        <p:spPr>
          <a:xfrm flipV="1">
            <a:off x="6674969" y="3802302"/>
            <a:ext cx="0" cy="85029"/>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9D5BAD1C-D68C-654E-AE6A-2BE87A3853EE}"/>
              </a:ext>
            </a:extLst>
          </p:cNvPr>
          <p:cNvCxnSpPr/>
          <p:nvPr/>
        </p:nvCxnSpPr>
        <p:spPr>
          <a:xfrm flipV="1">
            <a:off x="5937886" y="3802302"/>
            <a:ext cx="0" cy="85029"/>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AE5ACD28-7360-8F44-BADA-354C5168FD5F}"/>
              </a:ext>
            </a:extLst>
          </p:cNvPr>
          <p:cNvCxnSpPr/>
          <p:nvPr/>
        </p:nvCxnSpPr>
        <p:spPr>
          <a:xfrm flipV="1">
            <a:off x="6320359" y="3802302"/>
            <a:ext cx="0" cy="85029"/>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10DAA7C0-D7DF-224E-A3B4-4224373E15A4}"/>
              </a:ext>
            </a:extLst>
          </p:cNvPr>
          <p:cNvCxnSpPr/>
          <p:nvPr/>
        </p:nvCxnSpPr>
        <p:spPr>
          <a:xfrm flipV="1">
            <a:off x="5569345" y="3802302"/>
            <a:ext cx="0" cy="85029"/>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58337861-0788-B745-B1FC-92172F964FD0}"/>
              </a:ext>
            </a:extLst>
          </p:cNvPr>
          <p:cNvCxnSpPr/>
          <p:nvPr/>
        </p:nvCxnSpPr>
        <p:spPr>
          <a:xfrm flipV="1">
            <a:off x="5200804" y="3802302"/>
            <a:ext cx="0" cy="85029"/>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094023C4-5A0F-F14C-AB35-DF3EF30A6E71}"/>
              </a:ext>
            </a:extLst>
          </p:cNvPr>
          <p:cNvCxnSpPr/>
          <p:nvPr/>
        </p:nvCxnSpPr>
        <p:spPr>
          <a:xfrm flipV="1">
            <a:off x="4839217" y="3802302"/>
            <a:ext cx="0" cy="85029"/>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62E9365F-63BF-A24D-955A-A65F87838E98}"/>
              </a:ext>
            </a:extLst>
          </p:cNvPr>
          <p:cNvCxnSpPr/>
          <p:nvPr/>
        </p:nvCxnSpPr>
        <p:spPr>
          <a:xfrm flipV="1">
            <a:off x="9689384" y="3802302"/>
            <a:ext cx="0" cy="85029"/>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18" name="Rectangle 117">
            <a:extLst>
              <a:ext uri="{FF2B5EF4-FFF2-40B4-BE49-F238E27FC236}">
                <a16:creationId xmlns:a16="http://schemas.microsoft.com/office/drawing/2014/main" id="{7D37750E-7E18-854E-A986-78BE18F1BFD4}"/>
              </a:ext>
            </a:extLst>
          </p:cNvPr>
          <p:cNvSpPr/>
          <p:nvPr/>
        </p:nvSpPr>
        <p:spPr>
          <a:xfrm>
            <a:off x="9865673" y="2592593"/>
            <a:ext cx="1460559" cy="1289568"/>
          </a:xfrm>
          <a:prstGeom prst="rect">
            <a:avLst/>
          </a:prstGeom>
          <a:solidFill>
            <a:schemeClr val="bg2">
              <a:alpha val="2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Triangle 118">
            <a:extLst>
              <a:ext uri="{FF2B5EF4-FFF2-40B4-BE49-F238E27FC236}">
                <a16:creationId xmlns:a16="http://schemas.microsoft.com/office/drawing/2014/main" id="{70842BCE-95AD-184E-8238-CCC829D6F7EF}"/>
              </a:ext>
            </a:extLst>
          </p:cNvPr>
          <p:cNvSpPr/>
          <p:nvPr/>
        </p:nvSpPr>
        <p:spPr>
          <a:xfrm>
            <a:off x="10026819" y="3003752"/>
            <a:ext cx="178382" cy="153778"/>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Rectangle 119">
            <a:extLst>
              <a:ext uri="{FF2B5EF4-FFF2-40B4-BE49-F238E27FC236}">
                <a16:creationId xmlns:a16="http://schemas.microsoft.com/office/drawing/2014/main" id="{350EAECF-6F87-7A4A-A92F-EC71F7E9B8CB}"/>
              </a:ext>
            </a:extLst>
          </p:cNvPr>
          <p:cNvSpPr/>
          <p:nvPr/>
        </p:nvSpPr>
        <p:spPr>
          <a:xfrm rot="2700000">
            <a:off x="10053490" y="3571219"/>
            <a:ext cx="125040" cy="1250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Rectangle 120">
            <a:extLst>
              <a:ext uri="{FF2B5EF4-FFF2-40B4-BE49-F238E27FC236}">
                <a16:creationId xmlns:a16="http://schemas.microsoft.com/office/drawing/2014/main" id="{7736F5A6-055F-274C-9236-CA959372AD45}"/>
              </a:ext>
            </a:extLst>
          </p:cNvPr>
          <p:cNvSpPr/>
          <p:nvPr/>
        </p:nvSpPr>
        <p:spPr>
          <a:xfrm>
            <a:off x="10037714" y="3284100"/>
            <a:ext cx="156592" cy="15659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Oval 121">
            <a:extLst>
              <a:ext uri="{FF2B5EF4-FFF2-40B4-BE49-F238E27FC236}">
                <a16:creationId xmlns:a16="http://schemas.microsoft.com/office/drawing/2014/main" id="{42BC661B-0F10-5B4F-ACDD-F5A680E986ED}"/>
              </a:ext>
            </a:extLst>
          </p:cNvPr>
          <p:cNvSpPr/>
          <p:nvPr/>
        </p:nvSpPr>
        <p:spPr>
          <a:xfrm>
            <a:off x="10039122" y="2723405"/>
            <a:ext cx="153777" cy="153777"/>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TextBox 122">
            <a:extLst>
              <a:ext uri="{FF2B5EF4-FFF2-40B4-BE49-F238E27FC236}">
                <a16:creationId xmlns:a16="http://schemas.microsoft.com/office/drawing/2014/main" id="{B42E6B26-E11C-4344-9CEA-0576476F775F}"/>
              </a:ext>
            </a:extLst>
          </p:cNvPr>
          <p:cNvSpPr txBox="1"/>
          <p:nvPr/>
        </p:nvSpPr>
        <p:spPr>
          <a:xfrm>
            <a:off x="10375985" y="2642632"/>
            <a:ext cx="788160" cy="1079334"/>
          </a:xfrm>
          <a:prstGeom prst="rect">
            <a:avLst/>
          </a:prstGeom>
          <a:noFill/>
        </p:spPr>
        <p:txBody>
          <a:bodyPr wrap="square" lIns="0" tIns="0" rIns="0" bIns="0" rtlCol="0">
            <a:spAutoFit/>
          </a:bodyPr>
          <a:lstStyle/>
          <a:p>
            <a:pPr marL="0" indent="0" defTabSz="914400" rtl="0" eaLnBrk="1" latinLnBrk="0" hangingPunct="1">
              <a:lnSpc>
                <a:spcPct val="150000"/>
              </a:lnSpc>
              <a:spcBef>
                <a:spcPts val="0"/>
              </a:spcBef>
              <a:spcAft>
                <a:spcPts val="0"/>
              </a:spcAft>
              <a:buFont typeface="Arial" panose="020B0604020202020204" pitchFamily="34" charset="0"/>
              <a:buNone/>
            </a:pPr>
            <a:r>
              <a:rPr lang="en-US" sz="1200">
                <a:solidFill>
                  <a:schemeClr val="tx2"/>
                </a:solidFill>
                <a:latin typeface="+mn-lt"/>
                <a:ea typeface="+mn-ea"/>
              </a:rPr>
              <a:t>VGG-16</a:t>
            </a:r>
          </a:p>
          <a:p>
            <a:pPr marL="0" indent="0" defTabSz="914400" rtl="0" eaLnBrk="1" latinLnBrk="0" hangingPunct="1">
              <a:lnSpc>
                <a:spcPct val="150000"/>
              </a:lnSpc>
              <a:spcBef>
                <a:spcPts val="0"/>
              </a:spcBef>
              <a:spcAft>
                <a:spcPts val="0"/>
              </a:spcAft>
              <a:buFont typeface="Arial" panose="020B0604020202020204" pitchFamily="34" charset="0"/>
              <a:buNone/>
            </a:pPr>
            <a:r>
              <a:rPr lang="en-US" sz="1200" err="1">
                <a:solidFill>
                  <a:schemeClr val="tx2"/>
                </a:solidFill>
                <a:latin typeface="+mn-lt"/>
                <a:ea typeface="+mn-ea"/>
              </a:rPr>
              <a:t>GoogLeNet</a:t>
            </a:r>
            <a:endParaRPr lang="en-US" sz="1200">
              <a:solidFill>
                <a:schemeClr val="tx2"/>
              </a:solidFill>
              <a:latin typeface="+mn-lt"/>
              <a:ea typeface="+mn-ea"/>
            </a:endParaRPr>
          </a:p>
          <a:p>
            <a:pPr marL="0" indent="0" defTabSz="914400" rtl="0" eaLnBrk="1" latinLnBrk="0" hangingPunct="1">
              <a:lnSpc>
                <a:spcPct val="150000"/>
              </a:lnSpc>
              <a:spcBef>
                <a:spcPts val="0"/>
              </a:spcBef>
              <a:spcAft>
                <a:spcPts val="0"/>
              </a:spcAft>
              <a:buFont typeface="Arial" panose="020B0604020202020204" pitchFamily="34" charset="0"/>
              <a:buNone/>
            </a:pPr>
            <a:r>
              <a:rPr lang="en-US" sz="1200" err="1">
                <a:solidFill>
                  <a:schemeClr val="tx2"/>
                </a:solidFill>
                <a:latin typeface="+mn-lt"/>
                <a:ea typeface="+mn-ea"/>
              </a:rPr>
              <a:t>AlexNet</a:t>
            </a:r>
            <a:endParaRPr lang="en-US" sz="1200">
              <a:solidFill>
                <a:schemeClr val="tx2"/>
              </a:solidFill>
              <a:latin typeface="+mn-lt"/>
              <a:ea typeface="+mn-ea"/>
            </a:endParaRPr>
          </a:p>
          <a:p>
            <a:pPr marL="0" indent="0" defTabSz="914400" rtl="0" eaLnBrk="1" latinLnBrk="0" hangingPunct="1">
              <a:lnSpc>
                <a:spcPct val="150000"/>
              </a:lnSpc>
              <a:spcBef>
                <a:spcPts val="0"/>
              </a:spcBef>
              <a:spcAft>
                <a:spcPts val="0"/>
              </a:spcAft>
              <a:buFont typeface="Arial" panose="020B0604020202020204" pitchFamily="34" charset="0"/>
              <a:buNone/>
            </a:pPr>
            <a:r>
              <a:rPr lang="en-US" sz="1200" err="1">
                <a:solidFill>
                  <a:schemeClr val="tx2"/>
                </a:solidFill>
                <a:latin typeface="+mn-lt"/>
                <a:ea typeface="+mn-ea"/>
              </a:rPr>
              <a:t>SqueezeNet</a:t>
            </a:r>
            <a:endParaRPr lang="en-US" sz="1200">
              <a:solidFill>
                <a:schemeClr val="tx2"/>
              </a:solidFill>
              <a:latin typeface="+mn-lt"/>
              <a:ea typeface="+mn-ea"/>
            </a:endParaRPr>
          </a:p>
        </p:txBody>
      </p:sp>
      <p:cxnSp>
        <p:nvCxnSpPr>
          <p:cNvPr id="124" name="Straight Connector 123">
            <a:extLst>
              <a:ext uri="{FF2B5EF4-FFF2-40B4-BE49-F238E27FC236}">
                <a16:creationId xmlns:a16="http://schemas.microsoft.com/office/drawing/2014/main" id="{9BD21E87-96F9-B648-B99D-D5AA1E901FAA}"/>
              </a:ext>
            </a:extLst>
          </p:cNvPr>
          <p:cNvCxnSpPr>
            <a:cxnSpLocks/>
          </p:cNvCxnSpPr>
          <p:nvPr/>
        </p:nvCxnSpPr>
        <p:spPr>
          <a:xfrm>
            <a:off x="9987944" y="2804252"/>
            <a:ext cx="256133" cy="0"/>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A5661561-8661-0948-9EF3-CC82754EEF4E}"/>
              </a:ext>
            </a:extLst>
          </p:cNvPr>
          <p:cNvCxnSpPr>
            <a:cxnSpLocks/>
          </p:cNvCxnSpPr>
          <p:nvPr/>
        </p:nvCxnSpPr>
        <p:spPr>
          <a:xfrm>
            <a:off x="9987944" y="3101136"/>
            <a:ext cx="256133"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24DDEF91-C4CE-BE46-AAFC-C70EF08E3C0E}"/>
              </a:ext>
            </a:extLst>
          </p:cNvPr>
          <p:cNvCxnSpPr>
            <a:cxnSpLocks/>
          </p:cNvCxnSpPr>
          <p:nvPr/>
        </p:nvCxnSpPr>
        <p:spPr>
          <a:xfrm>
            <a:off x="9987944" y="3358434"/>
            <a:ext cx="256133" cy="0"/>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B1D864CE-F87A-854C-B7A1-C026DBAAA1A0}"/>
              </a:ext>
            </a:extLst>
          </p:cNvPr>
          <p:cNvCxnSpPr>
            <a:cxnSpLocks/>
          </p:cNvCxnSpPr>
          <p:nvPr/>
        </p:nvCxnSpPr>
        <p:spPr>
          <a:xfrm>
            <a:off x="9987944" y="3631567"/>
            <a:ext cx="256133"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graphicFrame>
        <p:nvGraphicFramePr>
          <p:cNvPr id="128" name="Table 127">
            <a:extLst>
              <a:ext uri="{FF2B5EF4-FFF2-40B4-BE49-F238E27FC236}">
                <a16:creationId xmlns:a16="http://schemas.microsoft.com/office/drawing/2014/main" id="{C1A13686-4163-9E46-AFD9-D097CC3E5484}"/>
              </a:ext>
            </a:extLst>
          </p:cNvPr>
          <p:cNvGraphicFramePr>
            <a:graphicFrameLocks noGrp="1"/>
          </p:cNvGraphicFramePr>
          <p:nvPr/>
        </p:nvGraphicFramePr>
        <p:xfrm>
          <a:off x="4098988" y="4609828"/>
          <a:ext cx="6701153" cy="1750772"/>
        </p:xfrm>
        <a:graphic>
          <a:graphicData uri="http://schemas.openxmlformats.org/drawingml/2006/table">
            <a:tbl>
              <a:tblPr firstRow="1" bandRow="1">
                <a:tableStyleId>{2D5ABB26-0587-4C30-8999-92F81FD0307C}</a:tableStyleId>
              </a:tblPr>
              <a:tblGrid>
                <a:gridCol w="1026115">
                  <a:extLst>
                    <a:ext uri="{9D8B030D-6E8A-4147-A177-3AD203B41FA5}">
                      <a16:colId xmlns:a16="http://schemas.microsoft.com/office/drawing/2014/main" val="4292353884"/>
                    </a:ext>
                  </a:extLst>
                </a:gridCol>
                <a:gridCol w="888499">
                  <a:extLst>
                    <a:ext uri="{9D8B030D-6E8A-4147-A177-3AD203B41FA5}">
                      <a16:colId xmlns:a16="http://schemas.microsoft.com/office/drawing/2014/main" val="1716797172"/>
                    </a:ext>
                  </a:extLst>
                </a:gridCol>
                <a:gridCol w="957308">
                  <a:extLst>
                    <a:ext uri="{9D8B030D-6E8A-4147-A177-3AD203B41FA5}">
                      <a16:colId xmlns:a16="http://schemas.microsoft.com/office/drawing/2014/main" val="2567963872"/>
                    </a:ext>
                  </a:extLst>
                </a:gridCol>
                <a:gridCol w="957308">
                  <a:extLst>
                    <a:ext uri="{9D8B030D-6E8A-4147-A177-3AD203B41FA5}">
                      <a16:colId xmlns:a16="http://schemas.microsoft.com/office/drawing/2014/main" val="2651166767"/>
                    </a:ext>
                  </a:extLst>
                </a:gridCol>
                <a:gridCol w="957308">
                  <a:extLst>
                    <a:ext uri="{9D8B030D-6E8A-4147-A177-3AD203B41FA5}">
                      <a16:colId xmlns:a16="http://schemas.microsoft.com/office/drawing/2014/main" val="2868224354"/>
                    </a:ext>
                  </a:extLst>
                </a:gridCol>
                <a:gridCol w="957308">
                  <a:extLst>
                    <a:ext uri="{9D8B030D-6E8A-4147-A177-3AD203B41FA5}">
                      <a16:colId xmlns:a16="http://schemas.microsoft.com/office/drawing/2014/main" val="3536400488"/>
                    </a:ext>
                  </a:extLst>
                </a:gridCol>
                <a:gridCol w="957307">
                  <a:extLst>
                    <a:ext uri="{9D8B030D-6E8A-4147-A177-3AD203B41FA5}">
                      <a16:colId xmlns:a16="http://schemas.microsoft.com/office/drawing/2014/main" val="3375862757"/>
                    </a:ext>
                  </a:extLst>
                </a:gridCol>
              </a:tblGrid>
              <a:tr h="284414">
                <a:tc rowSpan="2">
                  <a:txBody>
                    <a:bodyPr/>
                    <a:lstStyle/>
                    <a:p>
                      <a:r>
                        <a:rPr lang="en-US" sz="1400">
                          <a:solidFill>
                            <a:schemeClr val="bg1"/>
                          </a:solidFill>
                        </a:rPr>
                        <a:t>NN Model</a:t>
                      </a:r>
                    </a:p>
                  </a:txBody>
                  <a:tcPr marL="89022" marR="89022" marT="44511" marB="44511"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gridSpan="3">
                  <a:txBody>
                    <a:bodyPr/>
                    <a:lstStyle/>
                    <a:p>
                      <a:pPr algn="ctr"/>
                      <a:r>
                        <a:rPr lang="en-US" sz="1400">
                          <a:solidFill>
                            <a:schemeClr val="bg1"/>
                          </a:solidFill>
                        </a:rPr>
                        <a:t>32-bit floating point model accuracy</a:t>
                      </a:r>
                    </a:p>
                  </a:txBody>
                  <a:tcPr marL="89022" marR="89022" marT="44511" marB="4451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hMerge="1">
                  <a:txBody>
                    <a:bodyPr/>
                    <a:lstStyle/>
                    <a:p>
                      <a:endParaRPr lang="en-US"/>
                    </a:p>
                  </a:txBody>
                  <a:tcPr>
                    <a:solidFill>
                      <a:schemeClr val="bg2"/>
                    </a:solidFill>
                  </a:tcPr>
                </a:tc>
                <a:tc hMerge="1">
                  <a:txBody>
                    <a:bodyPr/>
                    <a:lstStyle/>
                    <a:p>
                      <a:endParaRPr lang="en-US"/>
                    </a:p>
                  </a:txBody>
                  <a:tcPr>
                    <a:solidFill>
                      <a:schemeClr val="bg2"/>
                    </a:solidFill>
                  </a:tcPr>
                </a:tc>
                <a:tc gridSpan="3">
                  <a:txBody>
                    <a:bodyPr/>
                    <a:lstStyle/>
                    <a:p>
                      <a:pPr algn="ctr"/>
                      <a:r>
                        <a:rPr lang="en-US" sz="1400">
                          <a:solidFill>
                            <a:schemeClr val="bg1"/>
                          </a:solidFill>
                        </a:rPr>
                        <a:t>8-bit quantized model accuracy</a:t>
                      </a:r>
                    </a:p>
                  </a:txBody>
                  <a:tcPr marL="89022" marR="89022" marT="44511" marB="4451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hMerge="1">
                  <a:txBody>
                    <a:bodyPr/>
                    <a:lstStyle/>
                    <a:p>
                      <a:endParaRPr lang="en-US"/>
                    </a:p>
                  </a:txBody>
                  <a:tcPr>
                    <a:solidFill>
                      <a:schemeClr val="bg2"/>
                    </a:solidFill>
                  </a:tcPr>
                </a:tc>
                <a:tc hMerge="1">
                  <a:txBody>
                    <a:bodyPr/>
                    <a:lstStyle/>
                    <a:p>
                      <a:endParaRPr lang="en-US"/>
                    </a:p>
                  </a:txBody>
                  <a:tcPr>
                    <a:solidFill>
                      <a:schemeClr val="bg2"/>
                    </a:solidFill>
                  </a:tcPr>
                </a:tc>
                <a:extLst>
                  <a:ext uri="{0D108BD9-81ED-4DB2-BD59-A6C34878D82A}">
                    <a16:rowId xmlns:a16="http://schemas.microsoft.com/office/drawing/2014/main" val="3359204280"/>
                  </a:ext>
                </a:extLst>
              </a:tr>
              <a:tr h="272465">
                <a:tc vMerge="1">
                  <a:txBody>
                    <a:bodyPr/>
                    <a:lstStyle/>
                    <a:p>
                      <a:endParaRPr lang="en-US"/>
                    </a:p>
                  </a:txBody>
                  <a:tcPr/>
                </a:tc>
                <a:tc>
                  <a:txBody>
                    <a:bodyPr/>
                    <a:lstStyle/>
                    <a:p>
                      <a:pPr algn="ctr"/>
                      <a:r>
                        <a:rPr lang="en-US" sz="1400">
                          <a:solidFill>
                            <a:schemeClr val="bg1"/>
                          </a:solidFill>
                        </a:rPr>
                        <a:t>Train</a:t>
                      </a:r>
                    </a:p>
                  </a:txBody>
                  <a:tcPr marL="76316" marR="76316" marT="38159" marB="38159">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a:r>
                        <a:rPr lang="en-US" sz="1400">
                          <a:solidFill>
                            <a:schemeClr val="bg1"/>
                          </a:solidFill>
                        </a:rPr>
                        <a:t>Val.</a:t>
                      </a:r>
                    </a:p>
                  </a:txBody>
                  <a:tcPr marL="76316" marR="76316" marT="38159" marB="38159">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a:r>
                        <a:rPr lang="en-US" sz="1400">
                          <a:solidFill>
                            <a:schemeClr val="bg1"/>
                          </a:solidFill>
                        </a:rPr>
                        <a:t>Test</a:t>
                      </a:r>
                    </a:p>
                  </a:txBody>
                  <a:tcPr marL="76316" marR="76316" marT="38159" marB="38159">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a:r>
                        <a:rPr lang="en-US" sz="1400">
                          <a:solidFill>
                            <a:schemeClr val="bg1"/>
                          </a:solidFill>
                        </a:rPr>
                        <a:t>Train</a:t>
                      </a:r>
                    </a:p>
                  </a:txBody>
                  <a:tcPr marL="76316" marR="76316" marT="38159" marB="38159">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a:r>
                        <a:rPr lang="en-US" sz="1400">
                          <a:solidFill>
                            <a:schemeClr val="bg1"/>
                          </a:solidFill>
                        </a:rPr>
                        <a:t>Val.</a:t>
                      </a:r>
                    </a:p>
                  </a:txBody>
                  <a:tcPr marL="76316" marR="76316" marT="38159" marB="38159">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a:r>
                        <a:rPr lang="en-US" sz="1400">
                          <a:solidFill>
                            <a:schemeClr val="bg1"/>
                          </a:solidFill>
                        </a:rPr>
                        <a:t>Test</a:t>
                      </a:r>
                    </a:p>
                  </a:txBody>
                  <a:tcPr marL="76316" marR="76316" marT="38159" marB="38159">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extLst>
                  <a:ext uri="{0D108BD9-81ED-4DB2-BD59-A6C34878D82A}">
                    <a16:rowId xmlns:a16="http://schemas.microsoft.com/office/drawing/2014/main" val="2197671952"/>
                  </a:ext>
                </a:extLst>
              </a:tr>
              <a:tr h="272465">
                <a:tc>
                  <a:txBody>
                    <a:bodyPr/>
                    <a:lstStyle/>
                    <a:p>
                      <a:r>
                        <a:rPr lang="en-US" sz="1400">
                          <a:solidFill>
                            <a:schemeClr val="bg1"/>
                          </a:solidFill>
                        </a:rPr>
                        <a:t>DNN</a:t>
                      </a:r>
                    </a:p>
                  </a:txBody>
                  <a:tcPr marL="76316" marR="76316" marT="38159" marB="38159">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a:r>
                        <a:rPr lang="en-US" sz="1400"/>
                        <a:t>97.77%</a:t>
                      </a:r>
                    </a:p>
                  </a:txBody>
                  <a:tcPr marL="76316" marR="76316" marT="38159" marB="38159">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a:r>
                        <a:rPr lang="en-US" sz="1400"/>
                        <a:t>88.04%</a:t>
                      </a:r>
                    </a:p>
                  </a:txBody>
                  <a:tcPr marL="76316" marR="76316" marT="38159" marB="38159">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a:r>
                        <a:rPr lang="en-US" sz="1400"/>
                        <a:t>86.66%</a:t>
                      </a:r>
                    </a:p>
                  </a:txBody>
                  <a:tcPr marL="76316" marR="76316" marT="38159" marB="38159">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a:r>
                        <a:rPr lang="en-US" sz="1400"/>
                        <a:t>97.99%</a:t>
                      </a:r>
                    </a:p>
                  </a:txBody>
                  <a:tcPr marL="76316" marR="76316" marT="38159" marB="38159">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a:r>
                        <a:rPr lang="en-US" sz="1400"/>
                        <a:t>88.91%</a:t>
                      </a:r>
                    </a:p>
                  </a:txBody>
                  <a:tcPr marL="76316" marR="76316" marT="38159" marB="38159">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a:r>
                        <a:rPr lang="en-US" sz="1400"/>
                        <a:t>87.60%</a:t>
                      </a:r>
                    </a:p>
                  </a:txBody>
                  <a:tcPr marL="76316" marR="76316" marT="38159" marB="38159">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extLst>
                  <a:ext uri="{0D108BD9-81ED-4DB2-BD59-A6C34878D82A}">
                    <a16:rowId xmlns:a16="http://schemas.microsoft.com/office/drawing/2014/main" val="2522949114"/>
                  </a:ext>
                </a:extLst>
              </a:tr>
              <a:tr h="272465">
                <a:tc>
                  <a:txBody>
                    <a:bodyPr/>
                    <a:lstStyle/>
                    <a:p>
                      <a:r>
                        <a:rPr lang="en-US" sz="1400">
                          <a:solidFill>
                            <a:schemeClr val="bg1"/>
                          </a:solidFill>
                        </a:rPr>
                        <a:t>Basic LSTM</a:t>
                      </a:r>
                    </a:p>
                  </a:txBody>
                  <a:tcPr marL="76316" marR="76316" marT="38159" marB="38159">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a:r>
                        <a:rPr lang="en-US" sz="1400"/>
                        <a:t>98.38%</a:t>
                      </a:r>
                    </a:p>
                  </a:txBody>
                  <a:tcPr marL="76316" marR="76316" marT="38159" marB="38159">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a:r>
                        <a:rPr lang="en-US" sz="1400"/>
                        <a:t>92.69%</a:t>
                      </a:r>
                    </a:p>
                  </a:txBody>
                  <a:tcPr marL="76316" marR="76316" marT="38159" marB="38159">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a:r>
                        <a:rPr lang="en-US" sz="1400"/>
                        <a:t>93.41%</a:t>
                      </a:r>
                    </a:p>
                  </a:txBody>
                  <a:tcPr marL="76316" marR="76316" marT="38159" marB="38159">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a:r>
                        <a:rPr lang="en-US" sz="1400"/>
                        <a:t>98.21%</a:t>
                      </a:r>
                    </a:p>
                  </a:txBody>
                  <a:tcPr marL="76316" marR="76316" marT="38159" marB="38159">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a:r>
                        <a:rPr lang="en-US" sz="1400"/>
                        <a:t>92.53%</a:t>
                      </a:r>
                    </a:p>
                  </a:txBody>
                  <a:tcPr marL="76316" marR="76316" marT="38159" marB="38159">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a:r>
                        <a:rPr lang="en-US" sz="1400"/>
                        <a:t>93.51%</a:t>
                      </a:r>
                    </a:p>
                  </a:txBody>
                  <a:tcPr marL="76316" marR="76316" marT="38159" marB="38159">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extLst>
                  <a:ext uri="{0D108BD9-81ED-4DB2-BD59-A6C34878D82A}">
                    <a16:rowId xmlns:a16="http://schemas.microsoft.com/office/drawing/2014/main" val="4257740802"/>
                  </a:ext>
                </a:extLst>
              </a:tr>
              <a:tr h="272465">
                <a:tc>
                  <a:txBody>
                    <a:bodyPr/>
                    <a:lstStyle/>
                    <a:p>
                      <a:r>
                        <a:rPr lang="en-US" sz="1400">
                          <a:solidFill>
                            <a:schemeClr val="bg1"/>
                          </a:solidFill>
                        </a:rPr>
                        <a:t>GRU</a:t>
                      </a:r>
                    </a:p>
                  </a:txBody>
                  <a:tcPr marL="76316" marR="76316" marT="38159" marB="38159">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a:r>
                        <a:rPr lang="en-US" sz="1400"/>
                        <a:t>99.23%</a:t>
                      </a:r>
                    </a:p>
                  </a:txBody>
                  <a:tcPr marL="76316" marR="76316" marT="38159" marB="38159">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a:r>
                        <a:rPr lang="en-US" sz="1400"/>
                        <a:t>93.92%</a:t>
                      </a:r>
                    </a:p>
                  </a:txBody>
                  <a:tcPr marL="76316" marR="76316" marT="38159" marB="38159">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a:r>
                        <a:rPr lang="en-US" sz="1400"/>
                        <a:t>94.68%</a:t>
                      </a:r>
                    </a:p>
                  </a:txBody>
                  <a:tcPr marL="76316" marR="76316" marT="38159" marB="38159">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a:r>
                        <a:rPr lang="en-US" sz="1400"/>
                        <a:t>99.21%</a:t>
                      </a:r>
                    </a:p>
                  </a:txBody>
                  <a:tcPr marL="76316" marR="76316" marT="38159" marB="38159">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a:r>
                        <a:rPr lang="en-US" sz="1400"/>
                        <a:t>93.66%</a:t>
                      </a:r>
                    </a:p>
                  </a:txBody>
                  <a:tcPr marL="76316" marR="76316" marT="38159" marB="38159">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a:r>
                        <a:rPr lang="en-US" sz="1400"/>
                        <a:t>94.68%</a:t>
                      </a:r>
                    </a:p>
                  </a:txBody>
                  <a:tcPr marL="76316" marR="76316" marT="38159" marB="38159">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extLst>
                  <a:ext uri="{0D108BD9-81ED-4DB2-BD59-A6C34878D82A}">
                    <a16:rowId xmlns:a16="http://schemas.microsoft.com/office/drawing/2014/main" val="1254162874"/>
                  </a:ext>
                </a:extLst>
              </a:tr>
              <a:tr h="272465">
                <a:tc>
                  <a:txBody>
                    <a:bodyPr/>
                    <a:lstStyle/>
                    <a:p>
                      <a:r>
                        <a:rPr lang="en-US" sz="1400">
                          <a:solidFill>
                            <a:schemeClr val="bg1"/>
                          </a:solidFill>
                        </a:rPr>
                        <a:t>CRNN</a:t>
                      </a:r>
                    </a:p>
                  </a:txBody>
                  <a:tcPr marL="76316" marR="76316" marT="38159" marB="38159">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a:r>
                        <a:rPr lang="en-US" sz="1400"/>
                        <a:t>98.34%</a:t>
                      </a:r>
                    </a:p>
                  </a:txBody>
                  <a:tcPr marL="76316" marR="76316" marT="38159" marB="38159">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a:r>
                        <a:rPr lang="en-US" sz="1400"/>
                        <a:t>93.99%</a:t>
                      </a:r>
                    </a:p>
                  </a:txBody>
                  <a:tcPr marL="76316" marR="76316" marT="38159" marB="38159">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a:r>
                        <a:rPr lang="en-US" sz="1400"/>
                        <a:t>95.00%</a:t>
                      </a:r>
                    </a:p>
                  </a:txBody>
                  <a:tcPr marL="76316" marR="76316" marT="38159" marB="38159">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a:r>
                        <a:rPr lang="en-US" sz="1400"/>
                        <a:t>98.43%</a:t>
                      </a:r>
                    </a:p>
                  </a:txBody>
                  <a:tcPr marL="76316" marR="76316" marT="38159" marB="38159">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a:r>
                        <a:rPr lang="en-US" sz="1400"/>
                        <a:t>94.08%</a:t>
                      </a:r>
                    </a:p>
                  </a:txBody>
                  <a:tcPr marL="76316" marR="76316" marT="38159" marB="38159">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a:r>
                        <a:rPr lang="en-US" sz="1400"/>
                        <a:t>95.03%</a:t>
                      </a:r>
                    </a:p>
                  </a:txBody>
                  <a:tcPr marL="76316" marR="76316" marT="38159" marB="38159">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extLst>
                  <a:ext uri="{0D108BD9-81ED-4DB2-BD59-A6C34878D82A}">
                    <a16:rowId xmlns:a16="http://schemas.microsoft.com/office/drawing/2014/main" val="316867667"/>
                  </a:ext>
                </a:extLst>
              </a:tr>
            </a:tbl>
          </a:graphicData>
        </a:graphic>
      </p:graphicFrame>
    </p:spTree>
    <p:extLst>
      <p:ext uri="{BB962C8B-B14F-4D97-AF65-F5344CB8AC3E}">
        <p14:creationId xmlns:p14="http://schemas.microsoft.com/office/powerpoint/2010/main" val="20303415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92561F5-6C21-1C4B-9922-F7FB8A6A36D2}"/>
              </a:ext>
            </a:extLst>
          </p:cNvPr>
          <p:cNvSpPr/>
          <p:nvPr/>
        </p:nvSpPr>
        <p:spPr>
          <a:xfrm>
            <a:off x="260773" y="4765571"/>
            <a:ext cx="11663680" cy="157173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a:t>Arm Hardware for AI/ML</a:t>
            </a:r>
          </a:p>
        </p:txBody>
      </p:sp>
      <p:sp>
        <p:nvSpPr>
          <p:cNvPr id="5" name="Rectangle 4">
            <a:extLst>
              <a:ext uri="{FF2B5EF4-FFF2-40B4-BE49-F238E27FC236}">
                <a16:creationId xmlns:a16="http://schemas.microsoft.com/office/drawing/2014/main" id="{6482731F-353D-D34B-AE99-078242502777}"/>
              </a:ext>
            </a:extLst>
          </p:cNvPr>
          <p:cNvSpPr/>
          <p:nvPr/>
        </p:nvSpPr>
        <p:spPr>
          <a:xfrm>
            <a:off x="260773" y="3500160"/>
            <a:ext cx="11663680" cy="119509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a:solidFill>
                  <a:schemeClr val="bg1"/>
                </a:solidFill>
              </a:rPr>
              <a:t>Hardware Abstraction Layer</a:t>
            </a:r>
          </a:p>
        </p:txBody>
      </p:sp>
      <p:sp>
        <p:nvSpPr>
          <p:cNvPr id="6" name="Rectangle 5">
            <a:extLst>
              <a:ext uri="{FF2B5EF4-FFF2-40B4-BE49-F238E27FC236}">
                <a16:creationId xmlns:a16="http://schemas.microsoft.com/office/drawing/2014/main" id="{7933CC90-8B47-CB48-AEE6-61175AA86C0F}"/>
              </a:ext>
            </a:extLst>
          </p:cNvPr>
          <p:cNvSpPr/>
          <p:nvPr/>
        </p:nvSpPr>
        <p:spPr>
          <a:xfrm>
            <a:off x="4796254" y="3923328"/>
            <a:ext cx="1869440" cy="650240"/>
          </a:xfrm>
          <a:prstGeom prst="rect">
            <a:avLst/>
          </a:prstGeom>
          <a:solidFill>
            <a:schemeClr val="bg2"/>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a:solidFill>
                  <a:schemeClr val="tx1"/>
                </a:solidFill>
              </a:rPr>
              <a:t>Arm Compute Library</a:t>
            </a:r>
          </a:p>
        </p:txBody>
      </p:sp>
      <p:sp>
        <p:nvSpPr>
          <p:cNvPr id="7" name="Rectangle 6">
            <a:extLst>
              <a:ext uri="{FF2B5EF4-FFF2-40B4-BE49-F238E27FC236}">
                <a16:creationId xmlns:a16="http://schemas.microsoft.com/office/drawing/2014/main" id="{7B22F668-CEE0-BB47-9123-02AF0BBDA7EB}"/>
              </a:ext>
            </a:extLst>
          </p:cNvPr>
          <p:cNvSpPr/>
          <p:nvPr/>
        </p:nvSpPr>
        <p:spPr>
          <a:xfrm>
            <a:off x="7116925" y="3899262"/>
            <a:ext cx="1869440" cy="650240"/>
          </a:xfrm>
          <a:prstGeom prst="rect">
            <a:avLst/>
          </a:prstGeom>
          <a:solidFill>
            <a:schemeClr val="accent4"/>
          </a:solidFill>
          <a:ln>
            <a:solidFill>
              <a:schemeClr val="accent4"/>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a:t>CMSIS-Core</a:t>
            </a:r>
          </a:p>
        </p:txBody>
      </p:sp>
      <p:sp>
        <p:nvSpPr>
          <p:cNvPr id="8" name="Rectangle 7">
            <a:extLst>
              <a:ext uri="{FF2B5EF4-FFF2-40B4-BE49-F238E27FC236}">
                <a16:creationId xmlns:a16="http://schemas.microsoft.com/office/drawing/2014/main" id="{047E551F-225B-6941-8A5A-7DB86A8AFFA3}"/>
              </a:ext>
            </a:extLst>
          </p:cNvPr>
          <p:cNvSpPr/>
          <p:nvPr/>
        </p:nvSpPr>
        <p:spPr>
          <a:xfrm>
            <a:off x="528320" y="3928349"/>
            <a:ext cx="1869440" cy="650240"/>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a:t>OpenCL</a:t>
            </a:r>
          </a:p>
        </p:txBody>
      </p:sp>
      <p:sp>
        <p:nvSpPr>
          <p:cNvPr id="9" name="Rectangle 8">
            <a:extLst>
              <a:ext uri="{FF2B5EF4-FFF2-40B4-BE49-F238E27FC236}">
                <a16:creationId xmlns:a16="http://schemas.microsoft.com/office/drawing/2014/main" id="{0EB513ED-62BF-CB48-80F2-FA357EC28451}"/>
              </a:ext>
            </a:extLst>
          </p:cNvPr>
          <p:cNvSpPr/>
          <p:nvPr/>
        </p:nvSpPr>
        <p:spPr>
          <a:xfrm>
            <a:off x="9515207" y="3899262"/>
            <a:ext cx="1869440" cy="650240"/>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a:t>Custom API</a:t>
            </a:r>
          </a:p>
        </p:txBody>
      </p:sp>
      <p:sp>
        <p:nvSpPr>
          <p:cNvPr id="10" name="Rectangle 9">
            <a:extLst>
              <a:ext uri="{FF2B5EF4-FFF2-40B4-BE49-F238E27FC236}">
                <a16:creationId xmlns:a16="http://schemas.microsoft.com/office/drawing/2014/main" id="{A0A42619-DF88-3845-AF05-A0BBBE8AF890}"/>
              </a:ext>
            </a:extLst>
          </p:cNvPr>
          <p:cNvSpPr/>
          <p:nvPr/>
        </p:nvSpPr>
        <p:spPr>
          <a:xfrm>
            <a:off x="2676793" y="3923328"/>
            <a:ext cx="1869440" cy="650240"/>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dirty="0" err="1"/>
              <a:t>OpenVX</a:t>
            </a:r>
            <a:endParaRPr lang="en-US" dirty="0"/>
          </a:p>
        </p:txBody>
      </p:sp>
      <p:sp>
        <p:nvSpPr>
          <p:cNvPr id="11" name="Rectangle 10">
            <a:extLst>
              <a:ext uri="{FF2B5EF4-FFF2-40B4-BE49-F238E27FC236}">
                <a16:creationId xmlns:a16="http://schemas.microsoft.com/office/drawing/2014/main" id="{DF221745-5002-F94A-8A94-89442D1553F3}"/>
              </a:ext>
            </a:extLst>
          </p:cNvPr>
          <p:cNvSpPr/>
          <p:nvPr/>
        </p:nvSpPr>
        <p:spPr>
          <a:xfrm>
            <a:off x="238053" y="1632061"/>
            <a:ext cx="8880547" cy="1797783"/>
          </a:xfrm>
          <a:prstGeom prst="rect">
            <a:avLst/>
          </a:prstGeom>
          <a:solidFill>
            <a:schemeClr val="bg1"/>
          </a:solidFill>
          <a:ln w="2222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a:solidFill>
                  <a:schemeClr val="tx1"/>
                </a:solidFill>
              </a:rPr>
              <a:t>Inference Engine</a:t>
            </a:r>
          </a:p>
        </p:txBody>
      </p:sp>
      <p:sp>
        <p:nvSpPr>
          <p:cNvPr id="17" name="Rectangle 16">
            <a:extLst>
              <a:ext uri="{FF2B5EF4-FFF2-40B4-BE49-F238E27FC236}">
                <a16:creationId xmlns:a16="http://schemas.microsoft.com/office/drawing/2014/main" id="{39F6448E-F650-9B47-85DD-5A35DFA155BD}"/>
              </a:ext>
            </a:extLst>
          </p:cNvPr>
          <p:cNvSpPr/>
          <p:nvPr/>
        </p:nvSpPr>
        <p:spPr>
          <a:xfrm>
            <a:off x="7116925" y="3066625"/>
            <a:ext cx="1866590" cy="281847"/>
          </a:xfrm>
          <a:prstGeom prst="rect">
            <a:avLst/>
          </a:prstGeom>
          <a:solidFill>
            <a:schemeClr val="accent4"/>
          </a:solidFill>
          <a:ln>
            <a:solidFill>
              <a:schemeClr val="accent4"/>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a:t>CMSIS-NN</a:t>
            </a:r>
          </a:p>
        </p:txBody>
      </p:sp>
      <p:sp>
        <p:nvSpPr>
          <p:cNvPr id="19" name="Rectangle 18">
            <a:extLst>
              <a:ext uri="{FF2B5EF4-FFF2-40B4-BE49-F238E27FC236}">
                <a16:creationId xmlns:a16="http://schemas.microsoft.com/office/drawing/2014/main" id="{DE43A469-4C15-B645-9FF7-3FE237642CBF}"/>
              </a:ext>
            </a:extLst>
          </p:cNvPr>
          <p:cNvSpPr/>
          <p:nvPr/>
        </p:nvSpPr>
        <p:spPr>
          <a:xfrm>
            <a:off x="9258735" y="1632061"/>
            <a:ext cx="2689426" cy="1797783"/>
          </a:xfrm>
          <a:prstGeom prst="rect">
            <a:avLst/>
          </a:prstGeom>
          <a:solidFill>
            <a:schemeClr val="bg2">
              <a:lumMod val="90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ML Platform Direct Interface</a:t>
            </a:r>
          </a:p>
        </p:txBody>
      </p:sp>
      <p:sp>
        <p:nvSpPr>
          <p:cNvPr id="20" name="Rectangle 19">
            <a:extLst>
              <a:ext uri="{FF2B5EF4-FFF2-40B4-BE49-F238E27FC236}">
                <a16:creationId xmlns:a16="http://schemas.microsoft.com/office/drawing/2014/main" id="{70620C69-FE7A-AF43-913D-75A8A2986E0B}"/>
              </a:ext>
            </a:extLst>
          </p:cNvPr>
          <p:cNvSpPr/>
          <p:nvPr/>
        </p:nvSpPr>
        <p:spPr>
          <a:xfrm>
            <a:off x="257386" y="1065670"/>
            <a:ext cx="11667067" cy="4848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Voice, Vision &amp; Vibration Applications</a:t>
            </a:r>
          </a:p>
        </p:txBody>
      </p:sp>
      <p:sp>
        <p:nvSpPr>
          <p:cNvPr id="25" name="Title 24">
            <a:extLst>
              <a:ext uri="{FF2B5EF4-FFF2-40B4-BE49-F238E27FC236}">
                <a16:creationId xmlns:a16="http://schemas.microsoft.com/office/drawing/2014/main" id="{6B8EDD97-0285-0046-BE31-DB6E8CFFBBC7}"/>
              </a:ext>
            </a:extLst>
          </p:cNvPr>
          <p:cNvSpPr>
            <a:spLocks noGrp="1"/>
          </p:cNvSpPr>
          <p:nvPr>
            <p:ph type="title"/>
          </p:nvPr>
        </p:nvSpPr>
        <p:spPr/>
        <p:txBody>
          <a:bodyPr/>
          <a:lstStyle/>
          <a:p>
            <a:r>
              <a:rPr lang="en-US"/>
              <a:t>Arm’s ML Computing Platform</a:t>
            </a:r>
          </a:p>
        </p:txBody>
      </p:sp>
      <p:sp>
        <p:nvSpPr>
          <p:cNvPr id="28" name="Rectangle 27">
            <a:extLst>
              <a:ext uri="{FF2B5EF4-FFF2-40B4-BE49-F238E27FC236}">
                <a16:creationId xmlns:a16="http://schemas.microsoft.com/office/drawing/2014/main" id="{E70776A9-0B48-F448-973A-F21E99990BBF}"/>
              </a:ext>
            </a:extLst>
          </p:cNvPr>
          <p:cNvSpPr/>
          <p:nvPr/>
        </p:nvSpPr>
        <p:spPr>
          <a:xfrm>
            <a:off x="5974813" y="3409434"/>
            <a:ext cx="242374" cy="369332"/>
          </a:xfrm>
          <a:prstGeom prst="rect">
            <a:avLst/>
          </a:prstGeom>
        </p:spPr>
        <p:txBody>
          <a:bodyPr wrap="none">
            <a:spAutoFit/>
          </a:bodyPr>
          <a:lstStyle/>
          <a:p>
            <a:r>
              <a:rPr lang="en-US">
                <a:solidFill>
                  <a:srgbClr val="000000"/>
                </a:solidFill>
                <a:latin typeface="+mn-lt"/>
              </a:rPr>
              <a:t> </a:t>
            </a:r>
            <a:endParaRPr lang="en-US">
              <a:latin typeface="+mn-lt"/>
            </a:endParaRPr>
          </a:p>
        </p:txBody>
      </p:sp>
      <p:pic>
        <p:nvPicPr>
          <p:cNvPr id="31" name="Picture 30">
            <a:extLst>
              <a:ext uri="{FF2B5EF4-FFF2-40B4-BE49-F238E27FC236}">
                <a16:creationId xmlns:a16="http://schemas.microsoft.com/office/drawing/2014/main" id="{3C20CA4F-4EEB-9D46-BCE4-7CD0030BFBD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908840" y="2346430"/>
            <a:ext cx="2128520" cy="325121"/>
          </a:xfrm>
          <a:prstGeom prst="rect">
            <a:avLst/>
          </a:prstGeom>
        </p:spPr>
      </p:pic>
      <p:pic>
        <p:nvPicPr>
          <p:cNvPr id="34" name="Picture 33">
            <a:extLst>
              <a:ext uri="{FF2B5EF4-FFF2-40B4-BE49-F238E27FC236}">
                <a16:creationId xmlns:a16="http://schemas.microsoft.com/office/drawing/2014/main" id="{43D87956-4A60-1F4E-A992-CAE37F8036D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28320" y="2341910"/>
            <a:ext cx="1280583" cy="882179"/>
          </a:xfrm>
          <a:prstGeom prst="rect">
            <a:avLst/>
          </a:prstGeom>
        </p:spPr>
      </p:pic>
      <p:pic>
        <p:nvPicPr>
          <p:cNvPr id="33" name="Picture 32">
            <a:extLst>
              <a:ext uri="{FF2B5EF4-FFF2-40B4-BE49-F238E27FC236}">
                <a16:creationId xmlns:a16="http://schemas.microsoft.com/office/drawing/2014/main" id="{903FE0CC-A4E3-A746-AEB4-5E7F324B03D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355987" y="1976798"/>
            <a:ext cx="1544852" cy="522997"/>
          </a:xfrm>
          <a:prstGeom prst="rect">
            <a:avLst/>
          </a:prstGeom>
        </p:spPr>
      </p:pic>
      <p:pic>
        <p:nvPicPr>
          <p:cNvPr id="35" name="Picture 34">
            <a:extLst>
              <a:ext uri="{FF2B5EF4-FFF2-40B4-BE49-F238E27FC236}">
                <a16:creationId xmlns:a16="http://schemas.microsoft.com/office/drawing/2014/main" id="{8B0B2F7D-A9B9-364F-973F-7697FA08AA9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234043" y="2313529"/>
            <a:ext cx="1650267" cy="862398"/>
          </a:xfrm>
          <a:prstGeom prst="rect">
            <a:avLst/>
          </a:prstGeom>
        </p:spPr>
      </p:pic>
      <p:sp>
        <p:nvSpPr>
          <p:cNvPr id="16" name="Rectangle 15">
            <a:extLst>
              <a:ext uri="{FF2B5EF4-FFF2-40B4-BE49-F238E27FC236}">
                <a16:creationId xmlns:a16="http://schemas.microsoft.com/office/drawing/2014/main" id="{6FDB76A1-F1D4-ED41-855F-0E6B8BF50973}"/>
              </a:ext>
            </a:extLst>
          </p:cNvPr>
          <p:cNvSpPr/>
          <p:nvPr/>
        </p:nvSpPr>
        <p:spPr>
          <a:xfrm>
            <a:off x="342900" y="3030975"/>
            <a:ext cx="6384660" cy="316465"/>
          </a:xfrm>
          <a:prstGeom prst="rect">
            <a:avLst/>
          </a:prstGeom>
          <a:solidFill>
            <a:schemeClr val="accent6"/>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a:solidFill>
                  <a:schemeClr val="bg1"/>
                </a:solidFill>
              </a:rPr>
              <a:t>Arm NN</a:t>
            </a:r>
          </a:p>
        </p:txBody>
      </p:sp>
      <p:sp>
        <p:nvSpPr>
          <p:cNvPr id="36" name="TextBox 35">
            <a:extLst>
              <a:ext uri="{FF2B5EF4-FFF2-40B4-BE49-F238E27FC236}">
                <a16:creationId xmlns:a16="http://schemas.microsoft.com/office/drawing/2014/main" id="{AC907A23-1D74-7143-AFE1-76F0AD30AA17}"/>
              </a:ext>
            </a:extLst>
          </p:cNvPr>
          <p:cNvSpPr txBox="1"/>
          <p:nvPr/>
        </p:nvSpPr>
        <p:spPr>
          <a:xfrm>
            <a:off x="4339054" y="2589020"/>
            <a:ext cx="1687065" cy="369332"/>
          </a:xfrm>
          <a:prstGeom prst="rect">
            <a:avLst/>
          </a:prstGeom>
          <a:noFill/>
        </p:spPr>
        <p:txBody>
          <a:bodyPr wrap="none" rtlCol="0">
            <a:spAutoFit/>
          </a:bodyPr>
          <a:lstStyle/>
          <a:p>
            <a:r>
              <a:rPr lang="en-US">
                <a:latin typeface="+mn-lt"/>
                <a:cs typeface="Aharoni" panose="020F0502020204030204" pitchFamily="34" charset="0"/>
              </a:rPr>
              <a:t>Android NN API</a:t>
            </a:r>
          </a:p>
        </p:txBody>
      </p:sp>
      <p:pic>
        <p:nvPicPr>
          <p:cNvPr id="29" name="Picture 28">
            <a:extLst>
              <a:ext uri="{FF2B5EF4-FFF2-40B4-BE49-F238E27FC236}">
                <a16:creationId xmlns:a16="http://schemas.microsoft.com/office/drawing/2014/main" id="{7A035C7D-7A2D-3740-87B4-A5F02989D59E}"/>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419099" y="1773749"/>
            <a:ext cx="1595771" cy="726046"/>
          </a:xfrm>
          <a:prstGeom prst="rect">
            <a:avLst/>
          </a:prstGeom>
        </p:spPr>
      </p:pic>
      <p:sp>
        <p:nvSpPr>
          <p:cNvPr id="37" name="Rounded Rectangle 36">
            <a:extLst>
              <a:ext uri="{FF2B5EF4-FFF2-40B4-BE49-F238E27FC236}">
                <a16:creationId xmlns:a16="http://schemas.microsoft.com/office/drawing/2014/main" id="{6A1BB509-DE65-834A-861C-79B363DD3D0C}"/>
              </a:ext>
            </a:extLst>
          </p:cNvPr>
          <p:cNvSpPr/>
          <p:nvPr/>
        </p:nvSpPr>
        <p:spPr>
          <a:xfrm>
            <a:off x="528320" y="5169223"/>
            <a:ext cx="2536613" cy="995363"/>
          </a:xfrm>
          <a:prstGeom prst="roundRect">
            <a:avLst>
              <a:gd name="adj" fmla="val 0"/>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cs typeface="Aharoni" panose="02010803020104030203" pitchFamily="2" charset="-79"/>
              </a:rPr>
              <a:t>CPU</a:t>
            </a:r>
          </a:p>
          <a:p>
            <a:pPr algn="ctr"/>
            <a:r>
              <a:rPr lang="en-US" dirty="0">
                <a:solidFill>
                  <a:schemeClr val="bg1"/>
                </a:solidFill>
              </a:rPr>
              <a:t>Arm Cortex-A, Cortex-M, Neon, </a:t>
            </a:r>
            <a:r>
              <a:rPr lang="en-US" dirty="0" err="1">
                <a:solidFill>
                  <a:schemeClr val="bg1"/>
                </a:solidFill>
              </a:rPr>
              <a:t>DynamIQ</a:t>
            </a:r>
            <a:endParaRPr lang="en-US" dirty="0">
              <a:solidFill>
                <a:schemeClr val="bg1"/>
              </a:solidFill>
            </a:endParaRPr>
          </a:p>
        </p:txBody>
      </p:sp>
      <p:sp>
        <p:nvSpPr>
          <p:cNvPr id="38" name="Rounded Rectangle 37">
            <a:extLst>
              <a:ext uri="{FF2B5EF4-FFF2-40B4-BE49-F238E27FC236}">
                <a16:creationId xmlns:a16="http://schemas.microsoft.com/office/drawing/2014/main" id="{D02E412A-666C-3F44-82FA-57AD147659FC}"/>
              </a:ext>
            </a:extLst>
          </p:cNvPr>
          <p:cNvSpPr/>
          <p:nvPr/>
        </p:nvSpPr>
        <p:spPr>
          <a:xfrm>
            <a:off x="3782709" y="5169223"/>
            <a:ext cx="2148473" cy="978429"/>
          </a:xfrm>
          <a:prstGeom prst="roundRect">
            <a:avLst>
              <a:gd name="adj" fmla="val 0"/>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bg1"/>
                </a:solidFill>
                <a:cs typeface="Aharoni" panose="02010803020104030203" pitchFamily="2" charset="-79"/>
              </a:rPr>
              <a:t>GPU</a:t>
            </a:r>
          </a:p>
          <a:p>
            <a:pPr algn="ctr"/>
            <a:r>
              <a:rPr lang="en-US">
                <a:solidFill>
                  <a:schemeClr val="bg1"/>
                </a:solidFill>
              </a:rPr>
              <a:t>Arm Mali</a:t>
            </a:r>
          </a:p>
        </p:txBody>
      </p:sp>
      <p:sp>
        <p:nvSpPr>
          <p:cNvPr id="39" name="Rounded Rectangle 38">
            <a:extLst>
              <a:ext uri="{FF2B5EF4-FFF2-40B4-BE49-F238E27FC236}">
                <a16:creationId xmlns:a16="http://schemas.microsoft.com/office/drawing/2014/main" id="{37345EB0-4A22-BD40-83C1-4F3F036FE09B}"/>
              </a:ext>
            </a:extLst>
          </p:cNvPr>
          <p:cNvSpPr/>
          <p:nvPr/>
        </p:nvSpPr>
        <p:spPr>
          <a:xfrm>
            <a:off x="6648958" y="5181600"/>
            <a:ext cx="2148473" cy="966051"/>
          </a:xfrm>
          <a:prstGeom prst="roundRect">
            <a:avLst>
              <a:gd name="adj" fmla="val 0"/>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bg1"/>
                </a:solidFill>
                <a:cs typeface="Aharoni" panose="02010803020104030203" pitchFamily="2" charset="-79"/>
              </a:rPr>
              <a:t>ML processors</a:t>
            </a:r>
          </a:p>
        </p:txBody>
      </p:sp>
      <p:sp>
        <p:nvSpPr>
          <p:cNvPr id="40" name="Rounded Rectangle 39">
            <a:extLst>
              <a:ext uri="{FF2B5EF4-FFF2-40B4-BE49-F238E27FC236}">
                <a16:creationId xmlns:a16="http://schemas.microsoft.com/office/drawing/2014/main" id="{222BCD53-A425-6745-B901-F808D214D59E}"/>
              </a:ext>
            </a:extLst>
          </p:cNvPr>
          <p:cNvSpPr/>
          <p:nvPr/>
        </p:nvSpPr>
        <p:spPr>
          <a:xfrm>
            <a:off x="9515207" y="5181600"/>
            <a:ext cx="2148473" cy="966051"/>
          </a:xfrm>
          <a:prstGeom prst="roundRect">
            <a:avLst>
              <a:gd name="adj" fmla="val 0"/>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bg1"/>
                </a:solidFill>
                <a:cs typeface="Aharoni" panose="02010803020104030203" pitchFamily="2" charset="-79"/>
              </a:rPr>
              <a:t>Partner IPs</a:t>
            </a:r>
          </a:p>
        </p:txBody>
      </p:sp>
      <p:sp>
        <p:nvSpPr>
          <p:cNvPr id="2" name="Rectangle 1">
            <a:extLst>
              <a:ext uri="{FF2B5EF4-FFF2-40B4-BE49-F238E27FC236}">
                <a16:creationId xmlns:a16="http://schemas.microsoft.com/office/drawing/2014/main" id="{6BE7D7C2-7878-4D44-8506-03DF0DFB5A1B}"/>
              </a:ext>
            </a:extLst>
          </p:cNvPr>
          <p:cNvSpPr/>
          <p:nvPr/>
        </p:nvSpPr>
        <p:spPr>
          <a:xfrm>
            <a:off x="6854995" y="2832100"/>
            <a:ext cx="2403740" cy="1933471"/>
          </a:xfrm>
          <a:prstGeom prst="rect">
            <a:avLst/>
          </a:prstGeom>
          <a:noFill/>
          <a:ln w="38100">
            <a:solidFill>
              <a:schemeClr val="accent5"/>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Picture 31">
            <a:extLst>
              <a:ext uri="{FF2B5EF4-FFF2-40B4-BE49-F238E27FC236}">
                <a16:creationId xmlns:a16="http://schemas.microsoft.com/office/drawing/2014/main" id="{358A5F8A-33C8-A34C-BA17-C869CD17FE65}"/>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2059091" y="1931134"/>
            <a:ext cx="1869440" cy="522997"/>
          </a:xfrm>
          <a:prstGeom prst="rect">
            <a:avLst/>
          </a:prstGeom>
        </p:spPr>
      </p:pic>
      <p:sp>
        <p:nvSpPr>
          <p:cNvPr id="30" name="Rectangle 29">
            <a:extLst>
              <a:ext uri="{FF2B5EF4-FFF2-40B4-BE49-F238E27FC236}">
                <a16:creationId xmlns:a16="http://schemas.microsoft.com/office/drawing/2014/main" id="{43ED900A-5983-EF47-84D0-78D759A44AD2}"/>
              </a:ext>
            </a:extLst>
          </p:cNvPr>
          <p:cNvSpPr/>
          <p:nvPr/>
        </p:nvSpPr>
        <p:spPr>
          <a:xfrm>
            <a:off x="6648958" y="-1200606"/>
            <a:ext cx="3839716" cy="699255"/>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a:t>@graphics to update this diagram</a:t>
            </a:r>
          </a:p>
          <a:p>
            <a:endParaRPr lang="en-US"/>
          </a:p>
        </p:txBody>
      </p:sp>
    </p:spTree>
    <p:extLst>
      <p:ext uri="{BB962C8B-B14F-4D97-AF65-F5344CB8AC3E}">
        <p14:creationId xmlns:p14="http://schemas.microsoft.com/office/powerpoint/2010/main" val="3060672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Title 1">
            <a:extLst>
              <a:ext uri="{FF2B5EF4-FFF2-40B4-BE49-F238E27FC236}">
                <a16:creationId xmlns:a16="http://schemas.microsoft.com/office/drawing/2014/main" id="{AF8E1C6F-3795-2748-805C-BB748D7CAB26}"/>
              </a:ext>
            </a:extLst>
          </p:cNvPr>
          <p:cNvSpPr>
            <a:spLocks noGrp="1"/>
          </p:cNvSpPr>
          <p:nvPr>
            <p:ph type="title"/>
          </p:nvPr>
        </p:nvSpPr>
        <p:spPr/>
        <p:txBody>
          <a:bodyPr/>
          <a:lstStyle/>
          <a:p>
            <a:r>
              <a:rPr lang="en-US" dirty="0"/>
              <a:t>Optimizing </a:t>
            </a:r>
            <a:r>
              <a:rPr lang="en-US" sz="2800" dirty="0"/>
              <a:t>with CMSIS-NN</a:t>
            </a:r>
          </a:p>
        </p:txBody>
      </p:sp>
      <p:sp>
        <p:nvSpPr>
          <p:cNvPr id="23" name="Content Placeholder 2">
            <a:extLst>
              <a:ext uri="{FF2B5EF4-FFF2-40B4-BE49-F238E27FC236}">
                <a16:creationId xmlns:a16="http://schemas.microsoft.com/office/drawing/2014/main" id="{DA58CEE0-8E6E-E844-B87F-DD543DAC1198}"/>
              </a:ext>
            </a:extLst>
          </p:cNvPr>
          <p:cNvSpPr>
            <a:spLocks noGrp="1"/>
          </p:cNvSpPr>
          <p:nvPr>
            <p:ph idx="1"/>
          </p:nvPr>
        </p:nvSpPr>
        <p:spPr>
          <a:xfrm>
            <a:off x="2824393" y="1722871"/>
            <a:ext cx="8948506" cy="3714750"/>
          </a:xfrm>
        </p:spPr>
        <p:txBody>
          <a:bodyPr/>
          <a:lstStyle/>
          <a:p>
            <a:r>
              <a:rPr lang="en-US"/>
              <a:t>CMSIS – Cortex Microcontroller Software Interface Standard</a:t>
            </a:r>
          </a:p>
          <a:p>
            <a:r>
              <a:rPr lang="en-US"/>
              <a:t>CMSIS NN provides optimized low-level NN functions for Cortex-M CPUs </a:t>
            </a:r>
          </a:p>
          <a:p>
            <a:pPr lvl="1"/>
            <a:r>
              <a:rPr lang="en-US"/>
              <a:t>Functions implement popular NN layers: convolution, </a:t>
            </a:r>
            <a:r>
              <a:rPr lang="en-US" err="1"/>
              <a:t>depthwise</a:t>
            </a:r>
            <a:r>
              <a:rPr lang="en-US"/>
              <a:t> separable convolution, fully-connected, pooling, activation. </a:t>
            </a:r>
          </a:p>
          <a:p>
            <a:endParaRPr lang="en-US"/>
          </a:p>
          <a:p>
            <a:endParaRPr lang="en-US"/>
          </a:p>
        </p:txBody>
      </p:sp>
      <p:pic>
        <p:nvPicPr>
          <p:cNvPr id="2" name="Picture 1">
            <a:extLst>
              <a:ext uri="{FF2B5EF4-FFF2-40B4-BE49-F238E27FC236}">
                <a16:creationId xmlns:a16="http://schemas.microsoft.com/office/drawing/2014/main" id="{C18DC134-AE08-6945-A5B3-F946ADE4D1B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87729" y="-239737"/>
            <a:ext cx="4504267" cy="2026920"/>
          </a:xfrm>
          <a:prstGeom prst="rect">
            <a:avLst/>
          </a:prstGeom>
        </p:spPr>
      </p:pic>
      <p:sp>
        <p:nvSpPr>
          <p:cNvPr id="34" name="Rectangle 33">
            <a:extLst>
              <a:ext uri="{FF2B5EF4-FFF2-40B4-BE49-F238E27FC236}">
                <a16:creationId xmlns:a16="http://schemas.microsoft.com/office/drawing/2014/main" id="{619D247F-6B9A-FD45-9B7D-F508072AFC1C}"/>
              </a:ext>
            </a:extLst>
          </p:cNvPr>
          <p:cNvSpPr/>
          <p:nvPr/>
        </p:nvSpPr>
        <p:spPr>
          <a:xfrm>
            <a:off x="438470" y="3548238"/>
            <a:ext cx="2064059" cy="2036922"/>
          </a:xfrm>
          <a:prstGeom prst="rect">
            <a:avLst/>
          </a:prstGeom>
          <a:noFill/>
          <a:ln w="19050">
            <a:solidFill>
              <a:srgbClr val="00C1DE"/>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99"/>
          </a:p>
        </p:txBody>
      </p:sp>
      <p:grpSp>
        <p:nvGrpSpPr>
          <p:cNvPr id="35" name="Group 34">
            <a:extLst>
              <a:ext uri="{FF2B5EF4-FFF2-40B4-BE49-F238E27FC236}">
                <a16:creationId xmlns:a16="http://schemas.microsoft.com/office/drawing/2014/main" id="{56D4C468-D1E9-A641-AC04-205B11B409D9}"/>
              </a:ext>
            </a:extLst>
          </p:cNvPr>
          <p:cNvGrpSpPr/>
          <p:nvPr/>
        </p:nvGrpSpPr>
        <p:grpSpPr>
          <a:xfrm>
            <a:off x="838190" y="1686604"/>
            <a:ext cx="1227677" cy="3735000"/>
            <a:chOff x="5948003" y="1409260"/>
            <a:chExt cx="1227677" cy="3735000"/>
          </a:xfrm>
        </p:grpSpPr>
        <p:cxnSp>
          <p:nvCxnSpPr>
            <p:cNvPr id="36" name="Straight Arrow Connector 35">
              <a:extLst>
                <a:ext uri="{FF2B5EF4-FFF2-40B4-BE49-F238E27FC236}">
                  <a16:creationId xmlns:a16="http://schemas.microsoft.com/office/drawing/2014/main" id="{71CF762E-A91F-ED41-8553-5292D622C9CE}"/>
                </a:ext>
              </a:extLst>
            </p:cNvPr>
            <p:cNvCxnSpPr>
              <a:cxnSpLocks/>
            </p:cNvCxnSpPr>
            <p:nvPr/>
          </p:nvCxnSpPr>
          <p:spPr>
            <a:xfrm>
              <a:off x="6517165" y="3834590"/>
              <a:ext cx="0" cy="801042"/>
            </a:xfrm>
            <a:prstGeom prst="straightConnector1">
              <a:avLst/>
            </a:prstGeom>
            <a:ln w="25400">
              <a:solidFill>
                <a:schemeClr val="tx1">
                  <a:lumMod val="50000"/>
                  <a:lumOff val="50000"/>
                </a:schemeClr>
              </a:solidFill>
              <a:headEnd type="none" w="med" len="med"/>
              <a:tailEnd type="triangle" w="lg" len="med"/>
            </a:ln>
          </p:spPr>
          <p:style>
            <a:lnRef idx="1">
              <a:schemeClr val="accent1"/>
            </a:lnRef>
            <a:fillRef idx="0">
              <a:schemeClr val="accent1"/>
            </a:fillRef>
            <a:effectRef idx="0">
              <a:schemeClr val="accent1"/>
            </a:effectRef>
            <a:fontRef idx="minor">
              <a:schemeClr val="tx1"/>
            </a:fontRef>
          </p:style>
        </p:cxnSp>
        <p:sp>
          <p:nvSpPr>
            <p:cNvPr id="37" name="Flowchart: Process 15">
              <a:extLst>
                <a:ext uri="{FF2B5EF4-FFF2-40B4-BE49-F238E27FC236}">
                  <a16:creationId xmlns:a16="http://schemas.microsoft.com/office/drawing/2014/main" id="{A6AFAE8D-B6E2-1D48-B65C-69964F8AF973}"/>
                </a:ext>
              </a:extLst>
            </p:cNvPr>
            <p:cNvSpPr/>
            <p:nvPr/>
          </p:nvSpPr>
          <p:spPr>
            <a:xfrm>
              <a:off x="5949796" y="1409260"/>
              <a:ext cx="1225884" cy="384107"/>
            </a:xfrm>
            <a:prstGeom prst="flowChartProcess">
              <a:avLst/>
            </a:prstGeom>
            <a:solidFill>
              <a:schemeClr val="accent4"/>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solidFill>
                    <a:schemeClr val="bg1"/>
                  </a:solidFill>
                  <a:cs typeface="Arial" panose="020B0604020202020204" pitchFamily="34" charset="0"/>
                </a:rPr>
                <a:t>Problem</a:t>
              </a:r>
            </a:p>
          </p:txBody>
        </p:sp>
        <p:sp>
          <p:nvSpPr>
            <p:cNvPr id="38" name="Flowchart: Process 16">
              <a:extLst>
                <a:ext uri="{FF2B5EF4-FFF2-40B4-BE49-F238E27FC236}">
                  <a16:creationId xmlns:a16="http://schemas.microsoft.com/office/drawing/2014/main" id="{52FE8851-CE75-984D-8DB0-D7EF4AA94CB1}"/>
                </a:ext>
              </a:extLst>
            </p:cNvPr>
            <p:cNvSpPr/>
            <p:nvPr/>
          </p:nvSpPr>
          <p:spPr>
            <a:xfrm>
              <a:off x="5948003" y="2331354"/>
              <a:ext cx="1225883" cy="503821"/>
            </a:xfrm>
            <a:prstGeom prst="flowChartProcess">
              <a:avLst/>
            </a:prstGeom>
            <a:solidFill>
              <a:schemeClr val="accent4"/>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solidFill>
                    <a:schemeClr val="bg1"/>
                  </a:solidFill>
                  <a:cs typeface="Arial" panose="020B0604020202020204" pitchFamily="34" charset="0"/>
                </a:rPr>
                <a:t>Trained NN model</a:t>
              </a:r>
            </a:p>
          </p:txBody>
        </p:sp>
        <p:sp>
          <p:nvSpPr>
            <p:cNvPr id="39" name="Flowchart: Process 17">
              <a:extLst>
                <a:ext uri="{FF2B5EF4-FFF2-40B4-BE49-F238E27FC236}">
                  <a16:creationId xmlns:a16="http://schemas.microsoft.com/office/drawing/2014/main" id="{133DE81B-4817-6440-B780-771C710E177A}"/>
                </a:ext>
              </a:extLst>
            </p:cNvPr>
            <p:cNvSpPr/>
            <p:nvPr/>
          </p:nvSpPr>
          <p:spPr>
            <a:xfrm>
              <a:off x="5948003" y="3435233"/>
              <a:ext cx="1225880" cy="508628"/>
            </a:xfrm>
            <a:prstGeom prst="flowChartProcess">
              <a:avLst/>
            </a:prstGeom>
            <a:solidFill>
              <a:schemeClr val="accent4"/>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solidFill>
                    <a:schemeClr val="bg1"/>
                  </a:solidFill>
                  <a:cs typeface="Arial" panose="020B0604020202020204" pitchFamily="34" charset="0"/>
                </a:rPr>
                <a:t>Deployable solution</a:t>
              </a:r>
            </a:p>
          </p:txBody>
        </p:sp>
        <p:sp>
          <p:nvSpPr>
            <p:cNvPr id="40" name="Flowchart: Process 18">
              <a:extLst>
                <a:ext uri="{FF2B5EF4-FFF2-40B4-BE49-F238E27FC236}">
                  <a16:creationId xmlns:a16="http://schemas.microsoft.com/office/drawing/2014/main" id="{D3A07EAB-65A0-BA44-8828-6C22F67FDCC7}"/>
                </a:ext>
              </a:extLst>
            </p:cNvPr>
            <p:cNvSpPr/>
            <p:nvPr/>
          </p:nvSpPr>
          <p:spPr>
            <a:xfrm>
              <a:off x="5948004" y="4635632"/>
              <a:ext cx="1225880" cy="508628"/>
            </a:xfrm>
            <a:prstGeom prst="flowChartProcess">
              <a:avLst/>
            </a:prstGeom>
            <a:solidFill>
              <a:schemeClr val="accent4"/>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chemeClr val="bg1"/>
                  </a:solidFill>
                  <a:cs typeface="Arial" panose="020B0604020202020204" pitchFamily="34" charset="0"/>
                </a:rPr>
                <a:t>Optimized code on HW</a:t>
              </a:r>
            </a:p>
          </p:txBody>
        </p:sp>
      </p:grpSp>
      <p:cxnSp>
        <p:nvCxnSpPr>
          <p:cNvPr id="41" name="Straight Arrow Connector 40">
            <a:extLst>
              <a:ext uri="{FF2B5EF4-FFF2-40B4-BE49-F238E27FC236}">
                <a16:creationId xmlns:a16="http://schemas.microsoft.com/office/drawing/2014/main" id="{B82D0D9F-E9C2-8A4D-B7CE-E8170EB2DB5B}"/>
              </a:ext>
            </a:extLst>
          </p:cNvPr>
          <p:cNvCxnSpPr>
            <a:cxnSpLocks/>
          </p:cNvCxnSpPr>
          <p:nvPr/>
        </p:nvCxnSpPr>
        <p:spPr>
          <a:xfrm>
            <a:off x="1402176" y="2070711"/>
            <a:ext cx="0" cy="555376"/>
          </a:xfrm>
          <a:prstGeom prst="straightConnector1">
            <a:avLst/>
          </a:prstGeom>
          <a:ln w="25400">
            <a:solidFill>
              <a:schemeClr val="tx1">
                <a:lumMod val="50000"/>
                <a:lumOff val="50000"/>
              </a:schemeClr>
            </a:solidFill>
            <a:headEnd type="none" w="med" len="med"/>
            <a:tailEnd type="triangle" w="lg" len="med"/>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A9397F8D-A164-E542-911D-F74C9F7DCA73}"/>
              </a:ext>
            </a:extLst>
          </p:cNvPr>
          <p:cNvCxnSpPr>
            <a:cxnSpLocks/>
          </p:cNvCxnSpPr>
          <p:nvPr/>
        </p:nvCxnSpPr>
        <p:spPr>
          <a:xfrm>
            <a:off x="1402176" y="3112519"/>
            <a:ext cx="0" cy="600058"/>
          </a:xfrm>
          <a:prstGeom prst="straightConnector1">
            <a:avLst/>
          </a:prstGeom>
          <a:ln w="25400">
            <a:solidFill>
              <a:schemeClr val="tx1">
                <a:lumMod val="50000"/>
                <a:lumOff val="50000"/>
              </a:schemeClr>
            </a:solidFill>
            <a:headEnd type="none" w="med" len="med"/>
            <a:tailEnd type="triangle" w="lg" len="med"/>
          </a:ln>
        </p:spPr>
        <p:style>
          <a:lnRef idx="1">
            <a:schemeClr val="accent1"/>
          </a:lnRef>
          <a:fillRef idx="0">
            <a:schemeClr val="accent1"/>
          </a:fillRef>
          <a:effectRef idx="0">
            <a:schemeClr val="accent1"/>
          </a:effectRef>
          <a:fontRef idx="minor">
            <a:schemeClr val="tx1"/>
          </a:fontRef>
        </p:style>
      </p:cxnSp>
      <p:sp>
        <p:nvSpPr>
          <p:cNvPr id="33" name="Flowchart: Process 23">
            <a:extLst>
              <a:ext uri="{FF2B5EF4-FFF2-40B4-BE49-F238E27FC236}">
                <a16:creationId xmlns:a16="http://schemas.microsoft.com/office/drawing/2014/main" id="{4807A9A9-B3AA-8A4A-B1B8-8525DA29AEFF}"/>
              </a:ext>
            </a:extLst>
          </p:cNvPr>
          <p:cNvSpPr/>
          <p:nvPr/>
        </p:nvSpPr>
        <p:spPr>
          <a:xfrm>
            <a:off x="367960" y="1309164"/>
            <a:ext cx="2456433" cy="2098432"/>
          </a:xfrm>
          <a:prstGeom prst="flowChartProcess">
            <a:avLst/>
          </a:pr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99"/>
          </a:p>
        </p:txBody>
      </p:sp>
      <p:graphicFrame>
        <p:nvGraphicFramePr>
          <p:cNvPr id="16" name="Table 15">
            <a:extLst>
              <a:ext uri="{FF2B5EF4-FFF2-40B4-BE49-F238E27FC236}">
                <a16:creationId xmlns:a16="http://schemas.microsoft.com/office/drawing/2014/main" id="{6C4A8AA2-5E54-9F49-8CBF-46C62477AC61}"/>
              </a:ext>
            </a:extLst>
          </p:cNvPr>
          <p:cNvGraphicFramePr>
            <a:graphicFrameLocks noGrp="1"/>
          </p:cNvGraphicFramePr>
          <p:nvPr/>
        </p:nvGraphicFramePr>
        <p:xfrm>
          <a:off x="3536745" y="4022354"/>
          <a:ext cx="7583756" cy="1767573"/>
        </p:xfrm>
        <a:graphic>
          <a:graphicData uri="http://schemas.openxmlformats.org/drawingml/2006/table">
            <a:tbl>
              <a:tblPr firstRow="1" bandRow="1">
                <a:tableStyleId>{2D5ABB26-0587-4C30-8999-92F81FD0307C}</a:tableStyleId>
              </a:tblPr>
              <a:tblGrid>
                <a:gridCol w="1266643">
                  <a:extLst>
                    <a:ext uri="{9D8B030D-6E8A-4147-A177-3AD203B41FA5}">
                      <a16:colId xmlns:a16="http://schemas.microsoft.com/office/drawing/2014/main" val="4292353884"/>
                    </a:ext>
                  </a:extLst>
                </a:gridCol>
                <a:gridCol w="1764205">
                  <a:extLst>
                    <a:ext uri="{9D8B030D-6E8A-4147-A177-3AD203B41FA5}">
                      <a16:colId xmlns:a16="http://schemas.microsoft.com/office/drawing/2014/main" val="1716797172"/>
                    </a:ext>
                  </a:extLst>
                </a:gridCol>
                <a:gridCol w="1780884">
                  <a:extLst>
                    <a:ext uri="{9D8B030D-6E8A-4147-A177-3AD203B41FA5}">
                      <a16:colId xmlns:a16="http://schemas.microsoft.com/office/drawing/2014/main" val="2651166767"/>
                    </a:ext>
                  </a:extLst>
                </a:gridCol>
                <a:gridCol w="1337994">
                  <a:extLst>
                    <a:ext uri="{9D8B030D-6E8A-4147-A177-3AD203B41FA5}">
                      <a16:colId xmlns:a16="http://schemas.microsoft.com/office/drawing/2014/main" val="3536400488"/>
                    </a:ext>
                  </a:extLst>
                </a:gridCol>
                <a:gridCol w="1434030">
                  <a:extLst>
                    <a:ext uri="{9D8B030D-6E8A-4147-A177-3AD203B41FA5}">
                      <a16:colId xmlns:a16="http://schemas.microsoft.com/office/drawing/2014/main" val="3375862757"/>
                    </a:ext>
                  </a:extLst>
                </a:gridCol>
              </a:tblGrid>
              <a:tr h="284414">
                <a:tc rowSpan="2">
                  <a:txBody>
                    <a:bodyPr/>
                    <a:lstStyle/>
                    <a:p>
                      <a:r>
                        <a:rPr lang="en-US" sz="1400">
                          <a:solidFill>
                            <a:schemeClr val="bg1"/>
                          </a:solidFill>
                        </a:rPr>
                        <a:t>Layer type</a:t>
                      </a:r>
                    </a:p>
                  </a:txBody>
                  <a:tcPr marL="89022" marR="89022" marT="44511" marB="44511"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rowSpan="2">
                  <a:txBody>
                    <a:bodyPr/>
                    <a:lstStyle/>
                    <a:p>
                      <a:pPr algn="ctr"/>
                      <a:r>
                        <a:rPr lang="en-US" sz="1400">
                          <a:solidFill>
                            <a:schemeClr val="bg1"/>
                          </a:solidFill>
                        </a:rPr>
                        <a:t>Baseline runtime</a:t>
                      </a:r>
                    </a:p>
                  </a:txBody>
                  <a:tcPr marL="89022" marR="89022" marT="44511" marB="44511"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rowSpan="2">
                  <a:txBody>
                    <a:bodyPr/>
                    <a:lstStyle/>
                    <a:p>
                      <a:pPr algn="ctr"/>
                      <a:r>
                        <a:rPr lang="en-US" sz="1400">
                          <a:solidFill>
                            <a:schemeClr val="bg1"/>
                          </a:solidFill>
                        </a:rPr>
                        <a:t>New kernel runtime</a:t>
                      </a:r>
                    </a:p>
                  </a:txBody>
                  <a:tcPr marL="89022" marR="89022" marT="44511" marB="44511"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gridSpan="2">
                  <a:txBody>
                    <a:bodyPr/>
                    <a:lstStyle/>
                    <a:p>
                      <a:pPr algn="ctr"/>
                      <a:r>
                        <a:rPr lang="en-US" sz="1400">
                          <a:solidFill>
                            <a:schemeClr val="bg1"/>
                          </a:solidFill>
                        </a:rPr>
                        <a:t>Improvement</a:t>
                      </a:r>
                    </a:p>
                  </a:txBody>
                  <a:tcPr marL="89022" marR="89022" marT="44511" marB="4451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hMerge="1">
                  <a:txBody>
                    <a:bodyPr/>
                    <a:lstStyle/>
                    <a:p>
                      <a:pPr algn="ctr"/>
                      <a:endParaRPr lang="en-US" sz="1400">
                        <a:solidFill>
                          <a:schemeClr val="bg1"/>
                        </a:solidFill>
                      </a:endParaRPr>
                    </a:p>
                  </a:txBody>
                  <a:tcPr marL="89022" marR="89022" marT="44511" marB="44511">
                    <a:solidFill>
                      <a:schemeClr val="accent1"/>
                    </a:solidFill>
                  </a:tcPr>
                </a:tc>
                <a:extLst>
                  <a:ext uri="{0D108BD9-81ED-4DB2-BD59-A6C34878D82A}">
                    <a16:rowId xmlns:a16="http://schemas.microsoft.com/office/drawing/2014/main" val="3359204280"/>
                  </a:ext>
                </a:extLst>
              </a:tr>
              <a:tr h="306479">
                <a:tc vMerge="1">
                  <a:txBody>
                    <a:bodyPr/>
                    <a:lstStyle/>
                    <a:p>
                      <a:endParaRPr lang="en-US"/>
                    </a:p>
                  </a:txBody>
                  <a:tcPr/>
                </a:tc>
                <a:tc vMerge="1">
                  <a:txBody>
                    <a:bodyPr/>
                    <a:lstStyle/>
                    <a:p>
                      <a:pPr algn="ctr"/>
                      <a:endParaRPr lang="en-US" sz="1400">
                        <a:solidFill>
                          <a:schemeClr val="bg1"/>
                        </a:solidFill>
                      </a:endParaRPr>
                    </a:p>
                  </a:txBody>
                  <a:tcPr marL="76316" marR="76316" marT="38159" marB="38159">
                    <a:solidFill>
                      <a:schemeClr val="accent1"/>
                    </a:solidFill>
                  </a:tcPr>
                </a:tc>
                <a:tc vMerge="1">
                  <a:txBody>
                    <a:bodyPr/>
                    <a:lstStyle/>
                    <a:p>
                      <a:pPr algn="ctr"/>
                      <a:endParaRPr lang="en-US" sz="1400">
                        <a:solidFill>
                          <a:schemeClr val="bg1"/>
                        </a:solidFill>
                      </a:endParaRPr>
                    </a:p>
                  </a:txBody>
                  <a:tcPr marL="76316" marR="76316" marT="38159" marB="38159">
                    <a:solidFill>
                      <a:schemeClr val="accent1"/>
                    </a:solidFill>
                  </a:tcPr>
                </a:tc>
                <a:tc>
                  <a:txBody>
                    <a:bodyPr/>
                    <a:lstStyle/>
                    <a:p>
                      <a:pPr algn="ctr"/>
                      <a:r>
                        <a:rPr lang="en-US" sz="1400">
                          <a:solidFill>
                            <a:schemeClr val="bg1"/>
                          </a:solidFill>
                        </a:rPr>
                        <a:t>Throughput</a:t>
                      </a:r>
                    </a:p>
                  </a:txBody>
                  <a:tcPr marL="76316" marR="76316" marT="38159" marB="38159">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a:r>
                        <a:rPr lang="en-US" sz="1400">
                          <a:solidFill>
                            <a:schemeClr val="bg1"/>
                          </a:solidFill>
                        </a:rPr>
                        <a:t>Energy Efficiency</a:t>
                      </a:r>
                    </a:p>
                  </a:txBody>
                  <a:tcPr marL="76316" marR="76316" marT="38159" marB="38159">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extLst>
                  <a:ext uri="{0D108BD9-81ED-4DB2-BD59-A6C34878D82A}">
                    <a16:rowId xmlns:a16="http://schemas.microsoft.com/office/drawing/2014/main" val="2197671952"/>
                  </a:ext>
                </a:extLst>
              </a:tr>
              <a:tr h="272465">
                <a:tc>
                  <a:txBody>
                    <a:bodyPr/>
                    <a:lstStyle/>
                    <a:p>
                      <a:r>
                        <a:rPr lang="en-US" sz="1400">
                          <a:solidFill>
                            <a:schemeClr val="bg1"/>
                          </a:solidFill>
                        </a:rPr>
                        <a:t>Convolution</a:t>
                      </a:r>
                    </a:p>
                  </a:txBody>
                  <a:tcPr marL="76316" marR="76316" marT="38159" marB="38159">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a:r>
                        <a:rPr lang="en-US" sz="1400"/>
                        <a:t>443.4 </a:t>
                      </a:r>
                      <a:r>
                        <a:rPr lang="en-US" sz="1400" err="1"/>
                        <a:t>ms</a:t>
                      </a:r>
                      <a:endParaRPr lang="en-US" sz="1400"/>
                    </a:p>
                  </a:txBody>
                  <a:tcPr marL="76316" marR="76316" marT="38159" marB="38159">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a:r>
                        <a:rPr lang="en-US" sz="1400"/>
                        <a:t>96.4 </a:t>
                      </a:r>
                      <a:r>
                        <a:rPr lang="en-US" sz="1400" err="1"/>
                        <a:t>ms</a:t>
                      </a:r>
                      <a:endParaRPr lang="en-US" sz="1400"/>
                    </a:p>
                  </a:txBody>
                  <a:tcPr marL="76316" marR="76316" marT="38159" marB="38159">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a:r>
                        <a:rPr lang="en-US" sz="1400"/>
                        <a:t>4.6X</a:t>
                      </a:r>
                    </a:p>
                  </a:txBody>
                  <a:tcPr marL="76316" marR="76316" marT="38159" marB="38159">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a:r>
                        <a:rPr lang="en-US" sz="1400"/>
                        <a:t>4.9X</a:t>
                      </a:r>
                    </a:p>
                  </a:txBody>
                  <a:tcPr marL="76316" marR="76316" marT="38159" marB="38159">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extLst>
                  <a:ext uri="{0D108BD9-81ED-4DB2-BD59-A6C34878D82A}">
                    <a16:rowId xmlns:a16="http://schemas.microsoft.com/office/drawing/2014/main" val="2522949114"/>
                  </a:ext>
                </a:extLst>
              </a:tr>
              <a:tr h="272465">
                <a:tc>
                  <a:txBody>
                    <a:bodyPr/>
                    <a:lstStyle/>
                    <a:p>
                      <a:r>
                        <a:rPr lang="en-US" sz="1400">
                          <a:solidFill>
                            <a:schemeClr val="bg1"/>
                          </a:solidFill>
                        </a:rPr>
                        <a:t>Pooling</a:t>
                      </a:r>
                    </a:p>
                  </a:txBody>
                  <a:tcPr marL="76316" marR="76316" marT="38159" marB="38159">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a:r>
                        <a:rPr lang="en-US" sz="1400"/>
                        <a:t>11.83 </a:t>
                      </a:r>
                      <a:r>
                        <a:rPr lang="en-US" sz="1400" err="1"/>
                        <a:t>ms</a:t>
                      </a:r>
                      <a:endParaRPr lang="en-US" sz="1400"/>
                    </a:p>
                  </a:txBody>
                  <a:tcPr marL="76316" marR="76316" marT="38159" marB="38159">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a:r>
                        <a:rPr lang="en-US" sz="1400"/>
                        <a:t>2.2 </a:t>
                      </a:r>
                      <a:r>
                        <a:rPr lang="en-US" sz="1400" err="1"/>
                        <a:t>ms</a:t>
                      </a:r>
                      <a:endParaRPr lang="en-US" sz="1400"/>
                    </a:p>
                  </a:txBody>
                  <a:tcPr marL="76316" marR="76316" marT="38159" marB="38159">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a:r>
                        <a:rPr lang="en-US" sz="1400"/>
                        <a:t>5.4X</a:t>
                      </a:r>
                    </a:p>
                  </a:txBody>
                  <a:tcPr marL="76316" marR="76316" marT="38159" marB="38159">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a:r>
                        <a:rPr lang="en-US" sz="1400"/>
                        <a:t>5.2X</a:t>
                      </a:r>
                    </a:p>
                  </a:txBody>
                  <a:tcPr marL="76316" marR="76316" marT="38159" marB="38159">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extLst>
                  <a:ext uri="{0D108BD9-81ED-4DB2-BD59-A6C34878D82A}">
                    <a16:rowId xmlns:a16="http://schemas.microsoft.com/office/drawing/2014/main" val="4257740802"/>
                  </a:ext>
                </a:extLst>
              </a:tr>
              <a:tr h="272465">
                <a:tc>
                  <a:txBody>
                    <a:bodyPr/>
                    <a:lstStyle/>
                    <a:p>
                      <a:r>
                        <a:rPr lang="en-US" sz="1400" err="1">
                          <a:solidFill>
                            <a:schemeClr val="bg1"/>
                          </a:solidFill>
                        </a:rPr>
                        <a:t>ReLU</a:t>
                      </a:r>
                      <a:endParaRPr lang="en-US" sz="1400">
                        <a:solidFill>
                          <a:schemeClr val="bg1"/>
                        </a:solidFill>
                      </a:endParaRPr>
                    </a:p>
                  </a:txBody>
                  <a:tcPr marL="76316" marR="76316" marT="38159" marB="38159">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a:r>
                        <a:rPr lang="en-US" sz="1400"/>
                        <a:t>1.06 </a:t>
                      </a:r>
                      <a:r>
                        <a:rPr lang="en-US" sz="1400" err="1"/>
                        <a:t>ms</a:t>
                      </a:r>
                      <a:endParaRPr lang="en-US" sz="1400"/>
                    </a:p>
                  </a:txBody>
                  <a:tcPr marL="76316" marR="76316" marT="38159" marB="38159">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a:r>
                        <a:rPr lang="en-US" sz="1400"/>
                        <a:t>0.4 </a:t>
                      </a:r>
                      <a:r>
                        <a:rPr lang="en-US" sz="1400" err="1"/>
                        <a:t>ms</a:t>
                      </a:r>
                      <a:endParaRPr lang="en-US" sz="1400"/>
                    </a:p>
                  </a:txBody>
                  <a:tcPr marL="76316" marR="76316" marT="38159" marB="38159">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a:r>
                        <a:rPr lang="en-US" sz="1400"/>
                        <a:t>2.6X</a:t>
                      </a:r>
                    </a:p>
                  </a:txBody>
                  <a:tcPr marL="76316" marR="76316" marT="38159" marB="38159">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a:r>
                        <a:rPr lang="en-US" sz="1400"/>
                        <a:t>2.6X</a:t>
                      </a:r>
                    </a:p>
                  </a:txBody>
                  <a:tcPr marL="76316" marR="76316" marT="38159" marB="38159">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extLst>
                  <a:ext uri="{0D108BD9-81ED-4DB2-BD59-A6C34878D82A}">
                    <a16:rowId xmlns:a16="http://schemas.microsoft.com/office/drawing/2014/main" val="1254162874"/>
                  </a:ext>
                </a:extLst>
              </a:tr>
              <a:tr h="272465">
                <a:tc>
                  <a:txBody>
                    <a:bodyPr/>
                    <a:lstStyle/>
                    <a:p>
                      <a:r>
                        <a:rPr lang="en-US" sz="1400">
                          <a:solidFill>
                            <a:schemeClr val="bg1"/>
                          </a:solidFill>
                        </a:rPr>
                        <a:t>Total</a:t>
                      </a:r>
                    </a:p>
                  </a:txBody>
                  <a:tcPr marL="76316" marR="76316" marT="38159" marB="38159">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a:r>
                        <a:rPr lang="en-US" sz="1400"/>
                        <a:t>456.4 </a:t>
                      </a:r>
                      <a:r>
                        <a:rPr lang="en-US" sz="1400" err="1"/>
                        <a:t>ms</a:t>
                      </a:r>
                      <a:endParaRPr lang="en-US" sz="1400"/>
                    </a:p>
                  </a:txBody>
                  <a:tcPr marL="76316" marR="76316" marT="38159" marB="38159">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a:r>
                        <a:rPr lang="en-US" sz="1400"/>
                        <a:t>99.1 </a:t>
                      </a:r>
                      <a:r>
                        <a:rPr lang="en-US" sz="1400" err="1"/>
                        <a:t>ms</a:t>
                      </a:r>
                      <a:endParaRPr lang="en-US" sz="1400"/>
                    </a:p>
                  </a:txBody>
                  <a:tcPr marL="76316" marR="76316" marT="38159" marB="38159">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a:r>
                        <a:rPr lang="en-US" sz="1400"/>
                        <a:t>4.6X</a:t>
                      </a:r>
                    </a:p>
                  </a:txBody>
                  <a:tcPr marL="76316" marR="76316" marT="38159" marB="38159">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a:r>
                        <a:rPr lang="en-US" sz="1400"/>
                        <a:t>4.9X</a:t>
                      </a:r>
                    </a:p>
                  </a:txBody>
                  <a:tcPr marL="76316" marR="76316" marT="38159" marB="38159">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extLst>
                  <a:ext uri="{0D108BD9-81ED-4DB2-BD59-A6C34878D82A}">
                    <a16:rowId xmlns:a16="http://schemas.microsoft.com/office/drawing/2014/main" val="316867667"/>
                  </a:ext>
                </a:extLst>
              </a:tr>
            </a:tbl>
          </a:graphicData>
        </a:graphic>
      </p:graphicFrame>
      <p:sp>
        <p:nvSpPr>
          <p:cNvPr id="17" name="TextBox 16">
            <a:extLst>
              <a:ext uri="{FF2B5EF4-FFF2-40B4-BE49-F238E27FC236}">
                <a16:creationId xmlns:a16="http://schemas.microsoft.com/office/drawing/2014/main" id="{0B6AE837-B794-944A-8E02-A6AA5B5E0289}"/>
              </a:ext>
            </a:extLst>
          </p:cNvPr>
          <p:cNvSpPr txBox="1"/>
          <p:nvPr/>
        </p:nvSpPr>
        <p:spPr>
          <a:xfrm>
            <a:off x="3536745" y="3703385"/>
            <a:ext cx="7583756" cy="221599"/>
          </a:xfrm>
          <a:prstGeom prst="rect">
            <a:avLst/>
          </a:prstGeom>
          <a:noFill/>
        </p:spPr>
        <p:txBody>
          <a:bodyPr wrap="square" lIns="0" tIns="0" rIns="0" bIns="0" rtlCol="0">
            <a:spAutoFit/>
          </a:bodyPr>
          <a:lstStyle/>
          <a:p>
            <a:pPr marL="0" indent="0" algn="ctr" defTabSz="914400" rtl="0" eaLnBrk="1" latinLnBrk="0" hangingPunct="1">
              <a:lnSpc>
                <a:spcPct val="90000"/>
              </a:lnSpc>
              <a:spcBef>
                <a:spcPts val="0"/>
              </a:spcBef>
              <a:spcAft>
                <a:spcPts val="600"/>
              </a:spcAft>
              <a:buFont typeface="Arial" panose="020B0604020202020204" pitchFamily="34" charset="0"/>
              <a:buNone/>
            </a:pPr>
            <a:r>
              <a:rPr lang="en-US" sz="1600">
                <a:solidFill>
                  <a:schemeClr val="tx2"/>
                </a:solidFill>
                <a:latin typeface="+mn-lt"/>
                <a:ea typeface="+mn-ea"/>
              </a:rPr>
              <a:t>Table: Throughput and energy efficiency improvements by layer types</a:t>
            </a:r>
            <a:endParaRPr lang="en-US" sz="1600" kern="1200">
              <a:solidFill>
                <a:schemeClr val="tx2"/>
              </a:solidFill>
              <a:latin typeface="+mn-lt"/>
              <a:ea typeface="+mn-ea"/>
              <a:cs typeface="+mn-cs"/>
            </a:endParaRPr>
          </a:p>
        </p:txBody>
      </p:sp>
    </p:spTree>
    <p:extLst>
      <p:ext uri="{BB962C8B-B14F-4D97-AF65-F5344CB8AC3E}">
        <p14:creationId xmlns:p14="http://schemas.microsoft.com/office/powerpoint/2010/main" val="3201231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91E3AC7-61EE-0542-A8E0-D6D9108428F5}"/>
              </a:ext>
            </a:extLst>
          </p:cNvPr>
          <p:cNvSpPr>
            <a:spLocks noGrp="1"/>
          </p:cNvSpPr>
          <p:nvPr>
            <p:ph type="title"/>
          </p:nvPr>
        </p:nvSpPr>
        <p:spPr/>
        <p:txBody>
          <a:bodyPr/>
          <a:lstStyle/>
          <a:p>
            <a:r>
              <a:rPr lang="en-US" err="1"/>
              <a:t>OpenMV</a:t>
            </a:r>
            <a:endParaRPr lang="en-US"/>
          </a:p>
        </p:txBody>
      </p:sp>
    </p:spTree>
    <p:extLst>
      <p:ext uri="{BB962C8B-B14F-4D97-AF65-F5344CB8AC3E}">
        <p14:creationId xmlns:p14="http://schemas.microsoft.com/office/powerpoint/2010/main" val="25050821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E59CB99-8F4D-C244-893E-56E68A78FB8C}"/>
              </a:ext>
            </a:extLst>
          </p:cNvPr>
          <p:cNvSpPr>
            <a:spLocks noGrp="1"/>
          </p:cNvSpPr>
          <p:nvPr>
            <p:ph type="title"/>
          </p:nvPr>
        </p:nvSpPr>
        <p:spPr/>
        <p:txBody>
          <a:bodyPr/>
          <a:lstStyle/>
          <a:p>
            <a:r>
              <a:rPr lang="en-US"/>
              <a:t>TensorFlow Lite</a:t>
            </a:r>
          </a:p>
        </p:txBody>
      </p:sp>
      <p:sp>
        <p:nvSpPr>
          <p:cNvPr id="3" name="Subtitle 2">
            <a:extLst>
              <a:ext uri="{FF2B5EF4-FFF2-40B4-BE49-F238E27FC236}">
                <a16:creationId xmlns:a16="http://schemas.microsoft.com/office/drawing/2014/main" id="{5B536130-44D5-4B62-BBA5-C9F93F2440B2}"/>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34281961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p13"/>
          <p:cNvSpPr txBox="1">
            <a:spLocks noGrp="1"/>
          </p:cNvSpPr>
          <p:nvPr>
            <p:ph type="title"/>
          </p:nvPr>
        </p:nvSpPr>
        <p:spPr/>
        <p:txBody>
          <a:bodyPr/>
          <a:lstStyle/>
          <a:p>
            <a:pPr lvl="0"/>
            <a:r>
              <a:rPr lang="en-US"/>
              <a:t>TensorFlow Lite for Microcontrollers</a:t>
            </a:r>
          </a:p>
        </p:txBody>
      </p:sp>
      <p:sp>
        <p:nvSpPr>
          <p:cNvPr id="8" name="Content Placeholder 7">
            <a:extLst>
              <a:ext uri="{FF2B5EF4-FFF2-40B4-BE49-F238E27FC236}">
                <a16:creationId xmlns:a16="http://schemas.microsoft.com/office/drawing/2014/main" id="{CECE23E1-D4BF-A549-8E4C-804A77B7933D}"/>
              </a:ext>
            </a:extLst>
          </p:cNvPr>
          <p:cNvSpPr>
            <a:spLocks noGrp="1"/>
          </p:cNvSpPr>
          <p:nvPr>
            <p:ph idx="1"/>
          </p:nvPr>
        </p:nvSpPr>
        <p:spPr>
          <a:xfrm>
            <a:off x="419100" y="2102424"/>
            <a:ext cx="11353798" cy="3714750"/>
          </a:xfrm>
        </p:spPr>
        <p:txBody>
          <a:bodyPr/>
          <a:lstStyle/>
          <a:p>
            <a:pPr lvl="0"/>
            <a:r>
              <a:rPr lang="en-US" sz="2800" dirty="0"/>
              <a:t>TensorFlow Lite Micro is designed to run on embedded systems:</a:t>
            </a:r>
          </a:p>
          <a:p>
            <a:pPr lvl="1"/>
            <a:r>
              <a:rPr lang="en-US" sz="2000" dirty="0"/>
              <a:t>Less than 20KB binary footprint</a:t>
            </a:r>
          </a:p>
          <a:p>
            <a:pPr lvl="1"/>
            <a:r>
              <a:rPr lang="en-US" sz="2000" dirty="0"/>
              <a:t>No memory allocation</a:t>
            </a:r>
          </a:p>
          <a:p>
            <a:pPr lvl="1"/>
            <a:r>
              <a:rPr lang="en-US" sz="2000" dirty="0"/>
              <a:t>No library dependencies (not even POSIX or standard C/C++)</a:t>
            </a:r>
          </a:p>
          <a:p>
            <a:pPr lvl="1"/>
            <a:r>
              <a:rPr lang="en-US" sz="2000" dirty="0"/>
              <a:t>Code is at </a:t>
            </a:r>
            <a:r>
              <a:rPr lang="en-US" sz="2000" dirty="0">
                <a:hlinkClick r:id="rId3"/>
              </a:rPr>
              <a:t>github.com/tensorflow/tensorflow/tree/master/tensorflow/lite/experimental/micro</a:t>
            </a:r>
            <a:endParaRPr lang="en-US" sz="2000" dirty="0"/>
          </a:p>
          <a:p>
            <a:endParaRPr lang="en-US" dirty="0"/>
          </a:p>
        </p:txBody>
      </p:sp>
      <p:sp>
        <p:nvSpPr>
          <p:cNvPr id="85" name="Google Shape;85;p13"/>
          <p:cNvSpPr txBox="1">
            <a:spLocks noGrp="1"/>
          </p:cNvSpPr>
          <p:nvPr>
            <p:ph type="body" sz="quarter" idx="13"/>
          </p:nvPr>
        </p:nvSpPr>
        <p:spPr/>
        <p:txBody>
          <a:bodyPr/>
          <a:lstStyle/>
          <a:p>
            <a:pPr lvl="0"/>
            <a:r>
              <a:rPr lang="en-US"/>
              <a:t>TensorFlow is Google’s open source machine learning framework</a:t>
            </a:r>
          </a:p>
          <a:p>
            <a:pPr lvl="0"/>
            <a:endParaRPr lang="en-US"/>
          </a:p>
          <a:p>
            <a:pPr lvl="0"/>
            <a:endParaRPr lang="en-US"/>
          </a:p>
          <a:p>
            <a:pPr lvl="0"/>
            <a:endParaRPr lang="en-US"/>
          </a:p>
          <a:p>
            <a:pPr lvl="0"/>
            <a:endParaRPr lang="en-US"/>
          </a:p>
        </p:txBody>
      </p:sp>
    </p:spTree>
    <p:extLst>
      <p:ext uri="{BB962C8B-B14F-4D97-AF65-F5344CB8AC3E}">
        <p14:creationId xmlns:p14="http://schemas.microsoft.com/office/powerpoint/2010/main" val="11141157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90" name="Google Shape;90;p14"/>
          <p:cNvSpPr txBox="1">
            <a:spLocks noGrp="1"/>
          </p:cNvSpPr>
          <p:nvPr>
            <p:ph type="title"/>
          </p:nvPr>
        </p:nvSpPr>
        <p:spPr/>
        <p:txBody>
          <a:bodyPr/>
          <a:lstStyle/>
          <a:p>
            <a:pPr lvl="0"/>
            <a:r>
              <a:rPr lang="en-US"/>
              <a:t>TensorFlow Lite for Microcontrollers</a:t>
            </a:r>
          </a:p>
        </p:txBody>
      </p:sp>
      <p:sp>
        <p:nvSpPr>
          <p:cNvPr id="8" name="Content Placeholder 7">
            <a:extLst>
              <a:ext uri="{FF2B5EF4-FFF2-40B4-BE49-F238E27FC236}">
                <a16:creationId xmlns:a16="http://schemas.microsoft.com/office/drawing/2014/main" id="{6962A094-00CB-E348-82B7-6BE60B29C8AF}"/>
              </a:ext>
            </a:extLst>
          </p:cNvPr>
          <p:cNvSpPr>
            <a:spLocks noGrp="1"/>
          </p:cNvSpPr>
          <p:nvPr>
            <p:ph idx="1"/>
          </p:nvPr>
        </p:nvSpPr>
        <p:spPr>
          <a:xfrm>
            <a:off x="419100" y="1797050"/>
            <a:ext cx="11353798" cy="3714750"/>
          </a:xfrm>
        </p:spPr>
        <p:txBody>
          <a:bodyPr/>
          <a:lstStyle/>
          <a:p>
            <a:pPr marL="342900" indent="-342900">
              <a:buFont typeface="Arial" panose="020B0604020202020204" pitchFamily="34" charset="0"/>
              <a:buChar char="•"/>
            </a:pPr>
            <a:r>
              <a:rPr lang="en-US"/>
              <a:t>Started with speech </a:t>
            </a:r>
            <a:r>
              <a:rPr lang="en-US" err="1"/>
              <a:t>wakeword</a:t>
            </a:r>
            <a:r>
              <a:rPr lang="en-US"/>
              <a:t> detection</a:t>
            </a:r>
          </a:p>
          <a:p>
            <a:pPr marL="342900" indent="-342900">
              <a:buFont typeface="Arial" panose="020B0604020202020204" pitchFamily="34" charset="0"/>
              <a:buChar char="•"/>
            </a:pPr>
            <a:r>
              <a:rPr lang="en-US"/>
              <a:t>Example is on GitHub</a:t>
            </a:r>
          </a:p>
          <a:p>
            <a:pPr marL="342900" indent="-342900">
              <a:buFont typeface="Arial" panose="020B0604020202020204" pitchFamily="34" charset="0"/>
              <a:buChar char="•"/>
            </a:pPr>
            <a:r>
              <a:rPr lang="en-US"/>
              <a:t>You will have it working in a few minutes!</a:t>
            </a:r>
          </a:p>
          <a:p>
            <a:pPr marL="342900" indent="-342900">
              <a:buFont typeface="Arial" panose="020B0604020202020204" pitchFamily="34" charset="0"/>
              <a:buChar char="•"/>
            </a:pPr>
            <a:r>
              <a:rPr lang="en-US"/>
              <a:t>Still a work-in-progress, but we’re improving through collaborations</a:t>
            </a:r>
          </a:p>
          <a:p>
            <a:pPr marL="342900" indent="-342900">
              <a:buFont typeface="Arial" panose="020B0604020202020204" pitchFamily="34" charset="0"/>
              <a:buChar char="•"/>
            </a:pPr>
            <a:r>
              <a:rPr lang="en-US">
                <a:hlinkClick r:id="rId3"/>
              </a:rPr>
              <a:t>https://aiyprojects.withgoogle.com/open_speech_recording</a:t>
            </a:r>
            <a:endParaRPr lang="en-US"/>
          </a:p>
          <a:p>
            <a:pPr marL="342900" indent="-342900">
              <a:buFont typeface="Arial" panose="020B0604020202020204" pitchFamily="34" charset="0"/>
              <a:buChar char="•"/>
            </a:pPr>
            <a:r>
              <a:rPr lang="en-US"/>
              <a:t>100,000 utterances, but we need more</a:t>
            </a:r>
          </a:p>
          <a:p>
            <a:pPr marL="342900" indent="-342900">
              <a:buFont typeface="Arial" panose="020B0604020202020204" pitchFamily="34" charset="0"/>
              <a:buChar char="•"/>
            </a:pPr>
            <a:endParaRPr lang="en-US"/>
          </a:p>
        </p:txBody>
      </p:sp>
      <p:sp>
        <p:nvSpPr>
          <p:cNvPr id="91" name="Google Shape;91;p14"/>
          <p:cNvSpPr txBox="1">
            <a:spLocks noGrp="1"/>
          </p:cNvSpPr>
          <p:nvPr>
            <p:ph type="body" sz="quarter" idx="13"/>
          </p:nvPr>
        </p:nvSpPr>
        <p:spPr/>
        <p:txBody>
          <a:bodyPr/>
          <a:lstStyle/>
          <a:p>
            <a:r>
              <a:rPr lang="en-US"/>
              <a:t>One of the key use cases is audio</a:t>
            </a:r>
          </a:p>
          <a:p>
            <a:pPr lvl="0"/>
            <a:endParaRPr lang="en-US"/>
          </a:p>
        </p:txBody>
      </p:sp>
    </p:spTree>
    <p:extLst>
      <p:ext uri="{BB962C8B-B14F-4D97-AF65-F5344CB8AC3E}">
        <p14:creationId xmlns:p14="http://schemas.microsoft.com/office/powerpoint/2010/main" val="18570518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Agenda</a:t>
            </a:r>
          </a:p>
        </p:txBody>
      </p:sp>
      <p:sp>
        <p:nvSpPr>
          <p:cNvPr id="3" name="Content Placeholder 2"/>
          <p:cNvSpPr>
            <a:spLocks noGrp="1"/>
          </p:cNvSpPr>
          <p:nvPr>
            <p:ph idx="1"/>
          </p:nvPr>
        </p:nvSpPr>
        <p:spPr/>
        <p:txBody>
          <a:bodyPr vert="horz" lIns="0" tIns="0" rIns="0" bIns="0" rtlCol="0" anchor="t">
            <a:noAutofit/>
          </a:bodyPr>
          <a:lstStyle/>
          <a:p>
            <a:pPr>
              <a:lnSpc>
                <a:spcPct val="150000"/>
              </a:lnSpc>
              <a:spcBef>
                <a:spcPts val="100"/>
              </a:spcBef>
            </a:pPr>
            <a:r>
              <a:rPr lang="en-US" dirty="0">
                <a:ea typeface="ＭＳ Ｐゴシック"/>
              </a:rPr>
              <a:t>Industry Trends </a:t>
            </a:r>
            <a:endParaRPr lang="en-US" dirty="0"/>
          </a:p>
          <a:p>
            <a:pPr>
              <a:lnSpc>
                <a:spcPct val="150000"/>
              </a:lnSpc>
              <a:spcBef>
                <a:spcPts val="100"/>
              </a:spcBef>
            </a:pPr>
            <a:r>
              <a:rPr lang="en-US" dirty="0">
                <a:ea typeface="+mn-lt"/>
                <a:cs typeface="+mn-lt"/>
              </a:rPr>
              <a:t>How to do machine learning on Arm Cortex-M CPUs</a:t>
            </a:r>
          </a:p>
          <a:p>
            <a:pPr>
              <a:lnSpc>
                <a:spcPct val="150000"/>
              </a:lnSpc>
              <a:spcBef>
                <a:spcPts val="100"/>
              </a:spcBef>
            </a:pPr>
            <a:r>
              <a:rPr lang="en-US" dirty="0">
                <a:ea typeface="+mn-lt"/>
                <a:cs typeface="+mn-lt"/>
              </a:rPr>
              <a:t>How to use TensorFlow Lite for Microcontrollers</a:t>
            </a:r>
          </a:p>
          <a:p>
            <a:pPr marL="0" indent="0">
              <a:lnSpc>
                <a:spcPct val="150000"/>
              </a:lnSpc>
              <a:spcBef>
                <a:spcPts val="100"/>
              </a:spcBef>
              <a:buNone/>
            </a:pPr>
            <a:r>
              <a:rPr lang="en-GB" dirty="0">
                <a:ea typeface="ＭＳ Ｐゴシック"/>
              </a:rPr>
              <a:t>Hands-on workshop!</a:t>
            </a:r>
            <a:endParaRPr lang="en-US" dirty="0">
              <a:ea typeface="ＭＳ Ｐゴシック"/>
            </a:endParaRPr>
          </a:p>
          <a:p>
            <a:endParaRPr lang="en-US" dirty="0"/>
          </a:p>
        </p:txBody>
      </p:sp>
    </p:spTree>
    <p:extLst>
      <p:ext uri="{BB962C8B-B14F-4D97-AF65-F5344CB8AC3E}">
        <p14:creationId xmlns:p14="http://schemas.microsoft.com/office/powerpoint/2010/main" val="25604755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B44977-2B82-1B4C-9884-CF8429211CAA}"/>
              </a:ext>
            </a:extLst>
          </p:cNvPr>
          <p:cNvSpPr>
            <a:spLocks noGrp="1"/>
          </p:cNvSpPr>
          <p:nvPr>
            <p:ph type="title"/>
          </p:nvPr>
        </p:nvSpPr>
        <p:spPr/>
        <p:txBody>
          <a:bodyPr/>
          <a:lstStyle/>
          <a:p>
            <a:r>
              <a:rPr lang="en-US" b="0" dirty="0" err="1"/>
              <a:t>SparkFun</a:t>
            </a:r>
            <a:r>
              <a:rPr lang="en-US" b="0" dirty="0"/>
              <a:t> Edge Development Board</a:t>
            </a:r>
            <a:endParaRPr lang="en-US" dirty="0"/>
          </a:p>
        </p:txBody>
      </p:sp>
      <p:sp>
        <p:nvSpPr>
          <p:cNvPr id="3" name="Content Placeholder 2">
            <a:extLst>
              <a:ext uri="{FF2B5EF4-FFF2-40B4-BE49-F238E27FC236}">
                <a16:creationId xmlns:a16="http://schemas.microsoft.com/office/drawing/2014/main" id="{2A3EA2A1-CE24-2A47-ACAA-65F9854FB436}"/>
              </a:ext>
            </a:extLst>
          </p:cNvPr>
          <p:cNvSpPr>
            <a:spLocks noGrp="1"/>
          </p:cNvSpPr>
          <p:nvPr>
            <p:ph idx="1"/>
          </p:nvPr>
        </p:nvSpPr>
        <p:spPr>
          <a:xfrm>
            <a:off x="6214533" y="1722871"/>
            <a:ext cx="5558365" cy="3714750"/>
          </a:xfrm>
        </p:spPr>
        <p:txBody>
          <a:bodyPr/>
          <a:lstStyle/>
          <a:p>
            <a:r>
              <a:rPr lang="en-US" dirty="0"/>
              <a:t>32-bit ARM Cortex-M4F processor with Direct Memory Access</a:t>
            </a:r>
          </a:p>
          <a:p>
            <a:r>
              <a:rPr lang="en-US" dirty="0"/>
              <a:t>48MHz CPU clock, 96MHz with </a:t>
            </a:r>
            <a:r>
              <a:rPr lang="en-US" dirty="0" err="1"/>
              <a:t>TurboSPOT</a:t>
            </a:r>
            <a:r>
              <a:rPr lang="en-US" dirty="0"/>
              <a:t>™</a:t>
            </a:r>
          </a:p>
          <a:p>
            <a:r>
              <a:rPr lang="en-US" dirty="0"/>
              <a:t>Extremely low-power usage: 6uA/MHz</a:t>
            </a:r>
          </a:p>
          <a:p>
            <a:r>
              <a:rPr lang="en-US" dirty="0"/>
              <a:t>1MB Flash</a:t>
            </a:r>
          </a:p>
          <a:p>
            <a:r>
              <a:rPr lang="en-US" dirty="0"/>
              <a:t>384KB SRAM</a:t>
            </a:r>
          </a:p>
          <a:p>
            <a:r>
              <a:rPr lang="en-US" dirty="0"/>
              <a:t>Dedicated Bluetooth processor with BLE 5</a:t>
            </a:r>
          </a:p>
          <a:p>
            <a:r>
              <a:rPr lang="en-US" dirty="0">
                <a:hlinkClick r:id="rId3"/>
              </a:rPr>
              <a:t>https://www.sparkfun.com/products/15170</a:t>
            </a:r>
            <a:endParaRPr lang="en-US" dirty="0"/>
          </a:p>
          <a:p>
            <a:endParaRPr lang="en-US" dirty="0"/>
          </a:p>
          <a:p>
            <a:endParaRPr lang="en-US" dirty="0"/>
          </a:p>
        </p:txBody>
      </p:sp>
      <p:pic>
        <p:nvPicPr>
          <p:cNvPr id="7" name="Picture 7" descr="A circuit board&#10;&#10;Description generated with very high confidence">
            <a:extLst>
              <a:ext uri="{FF2B5EF4-FFF2-40B4-BE49-F238E27FC236}">
                <a16:creationId xmlns:a16="http://schemas.microsoft.com/office/drawing/2014/main" id="{B73AB7FC-D0EF-4B98-9F22-54CCCABB21E3}"/>
              </a:ext>
            </a:extLst>
          </p:cNvPr>
          <p:cNvPicPr>
            <a:picLocks noChangeAspect="1"/>
          </p:cNvPicPr>
          <p:nvPr/>
        </p:nvPicPr>
        <p:blipFill>
          <a:blip r:embed="rId4"/>
          <a:stretch>
            <a:fillRect/>
          </a:stretch>
        </p:blipFill>
        <p:spPr>
          <a:xfrm>
            <a:off x="416169" y="1031631"/>
            <a:ext cx="3993661" cy="3993661"/>
          </a:xfrm>
          <a:prstGeom prst="rect">
            <a:avLst/>
          </a:prstGeom>
        </p:spPr>
      </p:pic>
      <p:sp>
        <p:nvSpPr>
          <p:cNvPr id="6" name="Rounded Rectangle 5">
            <a:extLst>
              <a:ext uri="{FF2B5EF4-FFF2-40B4-BE49-F238E27FC236}">
                <a16:creationId xmlns:a16="http://schemas.microsoft.com/office/drawing/2014/main" id="{B04AFD93-6626-D545-873D-4C94EABF218F}"/>
              </a:ext>
            </a:extLst>
          </p:cNvPr>
          <p:cNvSpPr/>
          <p:nvPr/>
        </p:nvSpPr>
        <p:spPr>
          <a:xfrm>
            <a:off x="1656861" y="1805721"/>
            <a:ext cx="367975" cy="400539"/>
          </a:xfrm>
          <a:prstGeom prst="roundRect">
            <a:avLst/>
          </a:prstGeom>
          <a:noFill/>
          <a:ln w="28575">
            <a:solidFill>
              <a:srgbClr val="00B0F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ed Rectangle 4">
            <a:extLst>
              <a:ext uri="{FF2B5EF4-FFF2-40B4-BE49-F238E27FC236}">
                <a16:creationId xmlns:a16="http://schemas.microsoft.com/office/drawing/2014/main" id="{6967BEBC-33CA-3B44-9E83-B56E76FFB0EE}"/>
              </a:ext>
            </a:extLst>
          </p:cNvPr>
          <p:cNvSpPr/>
          <p:nvPr/>
        </p:nvSpPr>
        <p:spPr>
          <a:xfrm>
            <a:off x="834944" y="2376244"/>
            <a:ext cx="1202267" cy="1430867"/>
          </a:xfrm>
          <a:prstGeom prst="roundRect">
            <a:avLst/>
          </a:prstGeom>
          <a:noFill/>
          <a:ln w="28575">
            <a:solidFill>
              <a:srgbClr val="00B0F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5">
            <a:extLst>
              <a:ext uri="{FF2B5EF4-FFF2-40B4-BE49-F238E27FC236}">
                <a16:creationId xmlns:a16="http://schemas.microsoft.com/office/drawing/2014/main" id="{A5290719-FEEA-42FD-BD60-D57F98C43D3A}"/>
              </a:ext>
            </a:extLst>
          </p:cNvPr>
          <p:cNvSpPr/>
          <p:nvPr/>
        </p:nvSpPr>
        <p:spPr>
          <a:xfrm>
            <a:off x="1809261" y="3941275"/>
            <a:ext cx="592667" cy="400539"/>
          </a:xfrm>
          <a:prstGeom prst="roundRect">
            <a:avLst/>
          </a:prstGeom>
          <a:noFill/>
          <a:ln w="28575">
            <a:solidFill>
              <a:srgbClr val="00B0F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5">
            <a:extLst>
              <a:ext uri="{FF2B5EF4-FFF2-40B4-BE49-F238E27FC236}">
                <a16:creationId xmlns:a16="http://schemas.microsoft.com/office/drawing/2014/main" id="{6A512EED-F1B9-4300-B9E8-A9ED09B61799}"/>
              </a:ext>
            </a:extLst>
          </p:cNvPr>
          <p:cNvSpPr/>
          <p:nvPr/>
        </p:nvSpPr>
        <p:spPr>
          <a:xfrm>
            <a:off x="2371969" y="3741983"/>
            <a:ext cx="592667" cy="400539"/>
          </a:xfrm>
          <a:prstGeom prst="roundRect">
            <a:avLst/>
          </a:prstGeom>
          <a:noFill/>
          <a:ln w="28575">
            <a:solidFill>
              <a:srgbClr val="00B0F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83480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3" presetClass="entr" presetSubtype="1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linds(horizontal)">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animBg="1"/>
      <p:bldP spid="10" grpId="0" animBg="1"/>
      <p:bldP spid="1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B44977-2B82-1B4C-9884-CF8429211CAA}"/>
              </a:ext>
            </a:extLst>
          </p:cNvPr>
          <p:cNvSpPr>
            <a:spLocks noGrp="1"/>
          </p:cNvSpPr>
          <p:nvPr>
            <p:ph type="title"/>
          </p:nvPr>
        </p:nvSpPr>
        <p:spPr/>
        <p:txBody>
          <a:bodyPr/>
          <a:lstStyle/>
          <a:p>
            <a:r>
              <a:rPr lang="en-US" dirty="0" err="1"/>
              <a:t>SparkFun</a:t>
            </a:r>
            <a:r>
              <a:rPr lang="en-US" dirty="0"/>
              <a:t> Serial Basic Breakout - CH340C and USB-C</a:t>
            </a:r>
          </a:p>
        </p:txBody>
      </p:sp>
      <p:sp>
        <p:nvSpPr>
          <p:cNvPr id="3" name="Content Placeholder 2">
            <a:extLst>
              <a:ext uri="{FF2B5EF4-FFF2-40B4-BE49-F238E27FC236}">
                <a16:creationId xmlns:a16="http://schemas.microsoft.com/office/drawing/2014/main" id="{2A3EA2A1-CE24-2A47-ACAA-65F9854FB436}"/>
              </a:ext>
            </a:extLst>
          </p:cNvPr>
          <p:cNvSpPr>
            <a:spLocks noGrp="1"/>
          </p:cNvSpPr>
          <p:nvPr>
            <p:ph idx="1"/>
          </p:nvPr>
        </p:nvSpPr>
        <p:spPr>
          <a:xfrm>
            <a:off x="6214533" y="1722871"/>
            <a:ext cx="5558365" cy="3714750"/>
          </a:xfrm>
        </p:spPr>
        <p:txBody>
          <a:bodyPr/>
          <a:lstStyle/>
          <a:p>
            <a:r>
              <a:rPr lang="en-US" dirty="0">
                <a:hlinkClick r:id="rId3"/>
              </a:rPr>
              <a:t>https://www.sparkfun.com/products/15096</a:t>
            </a:r>
            <a:endParaRPr lang="en-US" dirty="0"/>
          </a:p>
          <a:p>
            <a:endParaRPr lang="en-US" dirty="0"/>
          </a:p>
        </p:txBody>
      </p:sp>
      <p:pic>
        <p:nvPicPr>
          <p:cNvPr id="4" name="Picture 3">
            <a:extLst>
              <a:ext uri="{FF2B5EF4-FFF2-40B4-BE49-F238E27FC236}">
                <a16:creationId xmlns:a16="http://schemas.microsoft.com/office/drawing/2014/main" id="{4357D084-2524-0147-BECE-F0664EA118C3}"/>
              </a:ext>
            </a:extLst>
          </p:cNvPr>
          <p:cNvPicPr>
            <a:picLocks noChangeAspect="1"/>
          </p:cNvPicPr>
          <p:nvPr/>
        </p:nvPicPr>
        <p:blipFill>
          <a:blip r:embed="rId4"/>
          <a:stretch>
            <a:fillRect/>
          </a:stretch>
        </p:blipFill>
        <p:spPr>
          <a:xfrm>
            <a:off x="1449605" y="1492816"/>
            <a:ext cx="4377302" cy="4377302"/>
          </a:xfrm>
          <a:prstGeom prst="rect">
            <a:avLst/>
          </a:prstGeom>
        </p:spPr>
      </p:pic>
    </p:spTree>
    <p:extLst>
      <p:ext uri="{BB962C8B-B14F-4D97-AF65-F5344CB8AC3E}">
        <p14:creationId xmlns:p14="http://schemas.microsoft.com/office/powerpoint/2010/main" val="17640299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 name="Picture 64">
            <a:extLst>
              <a:ext uri="{FF2B5EF4-FFF2-40B4-BE49-F238E27FC236}">
                <a16:creationId xmlns:a16="http://schemas.microsoft.com/office/drawing/2014/main" id="{2711B5D4-6E01-474B-9BF0-63EEB6AFE496}"/>
              </a:ext>
            </a:extLst>
          </p:cNvPr>
          <p:cNvPicPr>
            <a:picLocks noChangeAspect="1"/>
          </p:cNvPicPr>
          <p:nvPr/>
        </p:nvPicPr>
        <p:blipFill>
          <a:blip r:embed="rId3"/>
          <a:stretch>
            <a:fillRect/>
          </a:stretch>
        </p:blipFill>
        <p:spPr>
          <a:xfrm>
            <a:off x="178460" y="1457092"/>
            <a:ext cx="3554353" cy="1960536"/>
          </a:xfrm>
          <a:prstGeom prst="rect">
            <a:avLst/>
          </a:prstGeom>
        </p:spPr>
      </p:pic>
      <p:sp>
        <p:nvSpPr>
          <p:cNvPr id="61" name="Title 1">
            <a:extLst>
              <a:ext uri="{FF2B5EF4-FFF2-40B4-BE49-F238E27FC236}">
                <a16:creationId xmlns:a16="http://schemas.microsoft.com/office/drawing/2014/main" id="{AF8E1C6F-3795-2748-805C-BB748D7CAB26}"/>
              </a:ext>
            </a:extLst>
          </p:cNvPr>
          <p:cNvSpPr>
            <a:spLocks noGrp="1"/>
          </p:cNvSpPr>
          <p:nvPr>
            <p:ph type="title"/>
          </p:nvPr>
        </p:nvSpPr>
        <p:spPr/>
        <p:txBody>
          <a:bodyPr/>
          <a:lstStyle/>
          <a:p>
            <a:r>
              <a:rPr lang="en-US"/>
              <a:t>A Keyword Spotting Model</a:t>
            </a:r>
          </a:p>
        </p:txBody>
      </p:sp>
      <p:pic>
        <p:nvPicPr>
          <p:cNvPr id="64" name="Picture 2" descr="https://lh3.googleusercontent.com/gUvi3pNDxzx5JsFYThV4P1m3A9pZFH7zXOZpxP6hWkoO4Xz-DEKkuDI3o3DJht3OhNzVaeYg_-sRWLECSm5QX7hMG_dWK_oQ48jtdQIofZDx66dsrhpg-YxF3SY1Z74muyQZBkSr">
            <a:extLst>
              <a:ext uri="{FF2B5EF4-FFF2-40B4-BE49-F238E27FC236}">
                <a16:creationId xmlns:a16="http://schemas.microsoft.com/office/drawing/2014/main" id="{D9B76E3D-0C34-5944-AE9D-7AE934A671A0}"/>
              </a:ext>
            </a:extLst>
          </p:cNvPr>
          <p:cNvPicPr>
            <a:picLocks noChangeAspect="1" noChangeArrowheads="1"/>
          </p:cNvPicPr>
          <p:nvPr/>
        </p:nvPicPr>
        <p:blipFill>
          <a:blip r:embed="rId4" r:link="rId5">
            <a:extLst>
              <a:ext uri="{28A0092B-C50C-407E-A947-70E740481C1C}">
                <a14:useLocalDpi xmlns:a14="http://schemas.microsoft.com/office/drawing/2010/main"/>
              </a:ext>
            </a:extLst>
          </a:blip>
          <a:srcRect/>
          <a:stretch>
            <a:fillRect/>
          </a:stretch>
        </p:blipFill>
        <p:spPr bwMode="auto">
          <a:xfrm>
            <a:off x="3908540" y="1366411"/>
            <a:ext cx="6360865" cy="4770649"/>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66">
            <a:extLst>
              <a:ext uri="{FF2B5EF4-FFF2-40B4-BE49-F238E27FC236}">
                <a16:creationId xmlns:a16="http://schemas.microsoft.com/office/drawing/2014/main" id="{654EC7EF-0915-0F44-9894-1CC43D0EF98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476891" y="4524387"/>
            <a:ext cx="2469687" cy="1407841"/>
          </a:xfrm>
          <a:prstGeom prst="rect">
            <a:avLst/>
          </a:prstGeom>
        </p:spPr>
      </p:pic>
    </p:spTree>
    <p:extLst>
      <p:ext uri="{BB962C8B-B14F-4D97-AF65-F5344CB8AC3E}">
        <p14:creationId xmlns:p14="http://schemas.microsoft.com/office/powerpoint/2010/main" val="3458480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blinds(horizontal)">
                                      <p:cBhvr>
                                        <p:cTn id="7" dur="500"/>
                                        <p:tgtEl>
                                          <p:spTgt spid="6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67"/>
                                        </p:tgtEl>
                                        <p:attrNameLst>
                                          <p:attrName>style.visibility</p:attrName>
                                        </p:attrNameLst>
                                      </p:cBhvr>
                                      <p:to>
                                        <p:strVal val="visible"/>
                                      </p:to>
                                    </p:set>
                                    <p:animEffect transition="in" filter="blinds(horizontal)">
                                      <p:cBhvr>
                                        <p:cTn id="12" dur="5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a:extLst>
              <a:ext uri="{FF2B5EF4-FFF2-40B4-BE49-F238E27FC236}">
                <a16:creationId xmlns:a16="http://schemas.microsoft.com/office/drawing/2014/main" id="{470A5B09-DE59-BE48-BDA8-F5BD4E2FD6E8}"/>
              </a:ext>
            </a:extLst>
          </p:cNvPr>
          <p:cNvSpPr>
            <a:spLocks noGrp="1"/>
          </p:cNvSpPr>
          <p:nvPr>
            <p:ph type="body" sz="quarter" idx="13"/>
          </p:nvPr>
        </p:nvSpPr>
        <p:spPr>
          <a:xfrm>
            <a:off x="377772" y="2160456"/>
            <a:ext cx="11397379" cy="2537088"/>
          </a:xfrm>
        </p:spPr>
        <p:txBody>
          <a:bodyPr/>
          <a:lstStyle/>
          <a:p>
            <a:r>
              <a:rPr lang="en-GB" dirty="0">
                <a:ea typeface="ＭＳ Ｐゴシック"/>
              </a:rPr>
              <a:t>Let’s get started!</a:t>
            </a:r>
          </a:p>
          <a:p>
            <a:r>
              <a:rPr lang="en-GB" sz="4000" dirty="0">
                <a:ea typeface="+mn-lt"/>
                <a:cs typeface="+mn-lt"/>
                <a:hlinkClick r:id="rId2"/>
              </a:rPr>
              <a:t>codelabs.developers.google.com/codelabs/sparkfun-tensorflow/</a:t>
            </a:r>
            <a:endParaRPr lang="en-US" dirty="0"/>
          </a:p>
          <a:p>
            <a:endParaRPr lang="en-US" dirty="0"/>
          </a:p>
        </p:txBody>
      </p:sp>
    </p:spTree>
    <p:extLst>
      <p:ext uri="{BB962C8B-B14F-4D97-AF65-F5344CB8AC3E}">
        <p14:creationId xmlns:p14="http://schemas.microsoft.com/office/powerpoint/2010/main" val="379961506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5E997E2-4519-B94C-82DF-351120A96FA1}"/>
              </a:ext>
            </a:extLst>
          </p:cNvPr>
          <p:cNvSpPr>
            <a:spLocks noGrp="1"/>
          </p:cNvSpPr>
          <p:nvPr>
            <p:ph type="title"/>
          </p:nvPr>
        </p:nvSpPr>
        <p:spPr/>
        <p:txBody>
          <a:bodyPr/>
          <a:lstStyle/>
          <a:p>
            <a:r>
              <a:rPr lang="en-US" dirty="0"/>
              <a:t>How well did it do?</a:t>
            </a:r>
          </a:p>
        </p:txBody>
      </p:sp>
      <p:sp>
        <p:nvSpPr>
          <p:cNvPr id="5" name="Content Placeholder 4">
            <a:extLst>
              <a:ext uri="{FF2B5EF4-FFF2-40B4-BE49-F238E27FC236}">
                <a16:creationId xmlns:a16="http://schemas.microsoft.com/office/drawing/2014/main" id="{F5518841-A9B9-C74C-91AC-1C452FD4EAA1}"/>
              </a:ext>
            </a:extLst>
          </p:cNvPr>
          <p:cNvSpPr>
            <a:spLocks noGrp="1"/>
          </p:cNvSpPr>
          <p:nvPr>
            <p:ph idx="1"/>
          </p:nvPr>
        </p:nvSpPr>
        <p:spPr/>
        <p:txBody>
          <a:bodyPr/>
          <a:lstStyle/>
          <a:p>
            <a:r>
              <a:rPr lang="en-US" dirty="0"/>
              <a:t>Why?</a:t>
            </a:r>
          </a:p>
        </p:txBody>
      </p:sp>
      <p:sp>
        <p:nvSpPr>
          <p:cNvPr id="6" name="Text Placeholder 5">
            <a:extLst>
              <a:ext uri="{FF2B5EF4-FFF2-40B4-BE49-F238E27FC236}">
                <a16:creationId xmlns:a16="http://schemas.microsoft.com/office/drawing/2014/main" id="{26DB8F3D-3804-2B43-91A6-269D93BACFC4}"/>
              </a:ext>
            </a:extLst>
          </p:cNvPr>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135317772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5E997E2-4519-B94C-82DF-351120A96FA1}"/>
              </a:ext>
            </a:extLst>
          </p:cNvPr>
          <p:cNvSpPr>
            <a:spLocks noGrp="1"/>
          </p:cNvSpPr>
          <p:nvPr>
            <p:ph type="title"/>
          </p:nvPr>
        </p:nvSpPr>
        <p:spPr/>
        <p:txBody>
          <a:bodyPr/>
          <a:lstStyle/>
          <a:p>
            <a:r>
              <a:rPr lang="en-US" dirty="0"/>
              <a:t>How well did it do?</a:t>
            </a:r>
          </a:p>
        </p:txBody>
      </p:sp>
      <p:sp>
        <p:nvSpPr>
          <p:cNvPr id="5" name="Content Placeholder 4">
            <a:extLst>
              <a:ext uri="{FF2B5EF4-FFF2-40B4-BE49-F238E27FC236}">
                <a16:creationId xmlns:a16="http://schemas.microsoft.com/office/drawing/2014/main" id="{F5518841-A9B9-C74C-91AC-1C452FD4EAA1}"/>
              </a:ext>
            </a:extLst>
          </p:cNvPr>
          <p:cNvSpPr>
            <a:spLocks noGrp="1"/>
          </p:cNvSpPr>
          <p:nvPr>
            <p:ph idx="1"/>
          </p:nvPr>
        </p:nvSpPr>
        <p:spPr/>
        <p:txBody>
          <a:bodyPr/>
          <a:lstStyle/>
          <a:p>
            <a:pPr marL="342900" indent="-342900">
              <a:buFont typeface="Arial" panose="020B0604020202020204" pitchFamily="34" charset="0"/>
              <a:buChar char="•"/>
            </a:pPr>
            <a:r>
              <a:rPr lang="en-US" dirty="0"/>
              <a:t>Model accuracy decreases (slightly) due to the compression</a:t>
            </a:r>
          </a:p>
          <a:p>
            <a:pPr marL="342900" indent="-342900">
              <a:buFont typeface="Arial" panose="020B0604020202020204" pitchFamily="34" charset="0"/>
              <a:buChar char="•"/>
            </a:pPr>
            <a:r>
              <a:rPr lang="en-US" dirty="0"/>
              <a:t>Limitations of hardware</a:t>
            </a:r>
          </a:p>
          <a:p>
            <a:pPr marL="342900" indent="-342900">
              <a:buFont typeface="Arial" panose="020B0604020202020204" pitchFamily="34" charset="0"/>
              <a:buChar char="•"/>
            </a:pPr>
            <a:r>
              <a:rPr lang="en-US" dirty="0"/>
              <a:t>Noisy environment</a:t>
            </a:r>
          </a:p>
          <a:p>
            <a:pPr marL="342900" indent="-342900">
              <a:buFont typeface="Arial" panose="020B0604020202020204" pitchFamily="34" charset="0"/>
              <a:buChar char="•"/>
            </a:pPr>
            <a:r>
              <a:rPr lang="en-US" dirty="0"/>
              <a:t>Bias in dataset </a:t>
            </a:r>
          </a:p>
          <a:p>
            <a:endParaRPr lang="en-US" dirty="0"/>
          </a:p>
        </p:txBody>
      </p:sp>
      <p:sp>
        <p:nvSpPr>
          <p:cNvPr id="6" name="Text Placeholder 5">
            <a:extLst>
              <a:ext uri="{FF2B5EF4-FFF2-40B4-BE49-F238E27FC236}">
                <a16:creationId xmlns:a16="http://schemas.microsoft.com/office/drawing/2014/main" id="{26DB8F3D-3804-2B43-91A6-269D93BACFC4}"/>
              </a:ext>
            </a:extLst>
          </p:cNvPr>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275283366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530DCF2-677C-CB43-8B56-3BF30E67C04A}"/>
              </a:ext>
            </a:extLst>
          </p:cNvPr>
          <p:cNvSpPr>
            <a:spLocks noGrp="1"/>
          </p:cNvSpPr>
          <p:nvPr>
            <p:ph type="title"/>
          </p:nvPr>
        </p:nvSpPr>
        <p:spPr/>
        <p:txBody>
          <a:bodyPr/>
          <a:lstStyle/>
          <a:p>
            <a:r>
              <a:rPr lang="en-US"/>
              <a:t>Summary</a:t>
            </a:r>
          </a:p>
        </p:txBody>
      </p:sp>
      <p:sp>
        <p:nvSpPr>
          <p:cNvPr id="3" name="Content Placeholder 2">
            <a:extLst>
              <a:ext uri="{FF2B5EF4-FFF2-40B4-BE49-F238E27FC236}">
                <a16:creationId xmlns:a16="http://schemas.microsoft.com/office/drawing/2014/main" id="{3023F6F5-B9E4-8846-9731-1884E843E1A2}"/>
              </a:ext>
            </a:extLst>
          </p:cNvPr>
          <p:cNvSpPr>
            <a:spLocks noGrp="1"/>
          </p:cNvSpPr>
          <p:nvPr>
            <p:ph idx="1"/>
          </p:nvPr>
        </p:nvSpPr>
        <p:spPr>
          <a:xfrm>
            <a:off x="417906" y="1397716"/>
            <a:ext cx="11353798" cy="1811207"/>
          </a:xfrm>
        </p:spPr>
        <p:txBody>
          <a:bodyPr/>
          <a:lstStyle/>
          <a:p>
            <a:r>
              <a:rPr lang="en-US" sz="2000"/>
              <a:t>ML is moving to the IoT endpoint</a:t>
            </a:r>
          </a:p>
          <a:p>
            <a:r>
              <a:rPr lang="en-US" sz="2000"/>
              <a:t>Many ML use cases can be easily achieved with Arm Cortex-M CPUs </a:t>
            </a:r>
          </a:p>
          <a:p>
            <a:r>
              <a:rPr lang="en-US" altLang="en-US" sz="2000"/>
              <a:t>Ecosystem partnerships ensure ability to develop and deploy diverse use cases everywhere on the device</a:t>
            </a:r>
          </a:p>
        </p:txBody>
      </p:sp>
      <p:sp>
        <p:nvSpPr>
          <p:cNvPr id="52" name="TextBox 51">
            <a:extLst>
              <a:ext uri="{FF2B5EF4-FFF2-40B4-BE49-F238E27FC236}">
                <a16:creationId xmlns:a16="http://schemas.microsoft.com/office/drawing/2014/main" id="{2FAF3A83-40FC-2C49-9A18-45748DF9EA5E}"/>
              </a:ext>
            </a:extLst>
          </p:cNvPr>
          <p:cNvSpPr txBox="1"/>
          <p:nvPr/>
        </p:nvSpPr>
        <p:spPr>
          <a:xfrm>
            <a:off x="754749" y="4048682"/>
            <a:ext cx="1338103" cy="152348"/>
          </a:xfrm>
          <a:prstGeom prst="rect">
            <a:avLst/>
          </a:prstGeom>
          <a:noFill/>
        </p:spPr>
        <p:txBody>
          <a:bodyPr wrap="square" lIns="0" tIns="0" rIns="0" bIns="0" rtlCol="0">
            <a:spAutoFit/>
          </a:bodyPr>
          <a:lstStyle/>
          <a:p>
            <a:pPr algn="ctr">
              <a:lnSpc>
                <a:spcPct val="90000"/>
              </a:lnSpc>
              <a:spcAft>
                <a:spcPts val="450"/>
              </a:spcAft>
            </a:pPr>
            <a:r>
              <a:rPr lang="en-US" sz="1100">
                <a:solidFill>
                  <a:srgbClr val="333E48"/>
                </a:solidFill>
                <a:latin typeface="Calibri" panose="020F0502020204030204" pitchFamily="34" charset="0"/>
                <a:cs typeface="Calibri" panose="020F0502020204030204" pitchFamily="34" charset="0"/>
              </a:rPr>
              <a:t>Energy grid</a:t>
            </a:r>
          </a:p>
        </p:txBody>
      </p:sp>
      <p:sp>
        <p:nvSpPr>
          <p:cNvPr id="53" name="TextBox 52">
            <a:extLst>
              <a:ext uri="{FF2B5EF4-FFF2-40B4-BE49-F238E27FC236}">
                <a16:creationId xmlns:a16="http://schemas.microsoft.com/office/drawing/2014/main" id="{7279FF74-AA6E-A742-90CB-E454F5D2D0D4}"/>
              </a:ext>
            </a:extLst>
          </p:cNvPr>
          <p:cNvSpPr txBox="1"/>
          <p:nvPr/>
        </p:nvSpPr>
        <p:spPr>
          <a:xfrm>
            <a:off x="754749" y="5111032"/>
            <a:ext cx="1338103" cy="152348"/>
          </a:xfrm>
          <a:prstGeom prst="rect">
            <a:avLst/>
          </a:prstGeom>
          <a:noFill/>
        </p:spPr>
        <p:txBody>
          <a:bodyPr wrap="square" lIns="0" tIns="0" rIns="0" bIns="0" rtlCol="0">
            <a:spAutoFit/>
          </a:bodyPr>
          <a:lstStyle/>
          <a:p>
            <a:pPr algn="ctr">
              <a:lnSpc>
                <a:spcPct val="90000"/>
              </a:lnSpc>
              <a:spcAft>
                <a:spcPts val="450"/>
              </a:spcAft>
            </a:pPr>
            <a:r>
              <a:rPr lang="en-US" sz="1100">
                <a:solidFill>
                  <a:srgbClr val="333E48"/>
                </a:solidFill>
                <a:latin typeface="Calibri" panose="020F0502020204030204" pitchFamily="34" charset="0"/>
                <a:cs typeface="Calibri" panose="020F0502020204030204" pitchFamily="34" charset="0"/>
              </a:rPr>
              <a:t>Smart city</a:t>
            </a:r>
          </a:p>
        </p:txBody>
      </p:sp>
      <p:sp>
        <p:nvSpPr>
          <p:cNvPr id="54" name="TextBox 53">
            <a:extLst>
              <a:ext uri="{FF2B5EF4-FFF2-40B4-BE49-F238E27FC236}">
                <a16:creationId xmlns:a16="http://schemas.microsoft.com/office/drawing/2014/main" id="{AE8704CE-B710-9647-A3BF-4FC11185B221}"/>
              </a:ext>
            </a:extLst>
          </p:cNvPr>
          <p:cNvSpPr txBox="1"/>
          <p:nvPr/>
        </p:nvSpPr>
        <p:spPr>
          <a:xfrm>
            <a:off x="754749" y="6155390"/>
            <a:ext cx="1338103" cy="152348"/>
          </a:xfrm>
          <a:prstGeom prst="rect">
            <a:avLst/>
          </a:prstGeom>
          <a:noFill/>
        </p:spPr>
        <p:txBody>
          <a:bodyPr wrap="square" lIns="0" tIns="0" rIns="0" bIns="0" rtlCol="0">
            <a:spAutoFit/>
          </a:bodyPr>
          <a:lstStyle/>
          <a:p>
            <a:pPr algn="ctr">
              <a:lnSpc>
                <a:spcPct val="90000"/>
              </a:lnSpc>
              <a:spcAft>
                <a:spcPts val="450"/>
              </a:spcAft>
            </a:pPr>
            <a:r>
              <a:rPr lang="en-US" sz="1100">
                <a:solidFill>
                  <a:srgbClr val="333E48"/>
                </a:solidFill>
                <a:latin typeface="Calibri" panose="020F0502020204030204" pitchFamily="34" charset="0"/>
                <a:cs typeface="Calibri" panose="020F0502020204030204" pitchFamily="34" charset="0"/>
              </a:rPr>
              <a:t>Robotics</a:t>
            </a:r>
          </a:p>
        </p:txBody>
      </p:sp>
      <p:sp>
        <p:nvSpPr>
          <p:cNvPr id="55" name="TextBox 54">
            <a:extLst>
              <a:ext uri="{FF2B5EF4-FFF2-40B4-BE49-F238E27FC236}">
                <a16:creationId xmlns:a16="http://schemas.microsoft.com/office/drawing/2014/main" id="{BFE8B8A5-90D3-C847-9CE4-A3A8EF108390}"/>
              </a:ext>
            </a:extLst>
          </p:cNvPr>
          <p:cNvSpPr txBox="1"/>
          <p:nvPr/>
        </p:nvSpPr>
        <p:spPr>
          <a:xfrm>
            <a:off x="2273473" y="4048682"/>
            <a:ext cx="1338103" cy="152348"/>
          </a:xfrm>
          <a:prstGeom prst="rect">
            <a:avLst/>
          </a:prstGeom>
          <a:noFill/>
        </p:spPr>
        <p:txBody>
          <a:bodyPr wrap="square" lIns="0" tIns="0" rIns="0" bIns="0" rtlCol="0">
            <a:spAutoFit/>
          </a:bodyPr>
          <a:lstStyle/>
          <a:p>
            <a:pPr algn="ctr">
              <a:lnSpc>
                <a:spcPct val="90000"/>
              </a:lnSpc>
              <a:spcAft>
                <a:spcPts val="450"/>
              </a:spcAft>
            </a:pPr>
            <a:r>
              <a:rPr lang="en-US" sz="1100">
                <a:solidFill>
                  <a:srgbClr val="333E48"/>
                </a:solidFill>
                <a:latin typeface="Calibri" panose="020F0502020204030204" pitchFamily="34" charset="0"/>
                <a:cs typeface="Calibri" panose="020F0502020204030204" pitchFamily="34" charset="0"/>
              </a:rPr>
              <a:t>Automotive</a:t>
            </a:r>
          </a:p>
        </p:txBody>
      </p:sp>
      <p:sp>
        <p:nvSpPr>
          <p:cNvPr id="56" name="TextBox 55">
            <a:extLst>
              <a:ext uri="{FF2B5EF4-FFF2-40B4-BE49-F238E27FC236}">
                <a16:creationId xmlns:a16="http://schemas.microsoft.com/office/drawing/2014/main" id="{FDDEF2C5-BF88-2441-A926-0681E919152A}"/>
              </a:ext>
            </a:extLst>
          </p:cNvPr>
          <p:cNvSpPr txBox="1"/>
          <p:nvPr/>
        </p:nvSpPr>
        <p:spPr>
          <a:xfrm>
            <a:off x="2273473" y="5111032"/>
            <a:ext cx="1338103" cy="152348"/>
          </a:xfrm>
          <a:prstGeom prst="rect">
            <a:avLst/>
          </a:prstGeom>
          <a:noFill/>
        </p:spPr>
        <p:txBody>
          <a:bodyPr wrap="square" lIns="0" tIns="0" rIns="0" bIns="0" rtlCol="0">
            <a:spAutoFit/>
          </a:bodyPr>
          <a:lstStyle/>
          <a:p>
            <a:pPr algn="ctr">
              <a:lnSpc>
                <a:spcPct val="90000"/>
              </a:lnSpc>
              <a:spcAft>
                <a:spcPts val="450"/>
              </a:spcAft>
            </a:pPr>
            <a:r>
              <a:rPr lang="en-US" sz="1100">
                <a:solidFill>
                  <a:srgbClr val="333E48"/>
                </a:solidFill>
                <a:latin typeface="Calibri" panose="020F0502020204030204" pitchFamily="34" charset="0"/>
                <a:cs typeface="Calibri" panose="020F0502020204030204" pitchFamily="34" charset="0"/>
              </a:rPr>
              <a:t>Wearables</a:t>
            </a:r>
          </a:p>
        </p:txBody>
      </p:sp>
      <p:sp>
        <p:nvSpPr>
          <p:cNvPr id="57" name="TextBox 56">
            <a:extLst>
              <a:ext uri="{FF2B5EF4-FFF2-40B4-BE49-F238E27FC236}">
                <a16:creationId xmlns:a16="http://schemas.microsoft.com/office/drawing/2014/main" id="{EBC0DF58-3173-B340-B2D2-6B6DE3598DD5}"/>
              </a:ext>
            </a:extLst>
          </p:cNvPr>
          <p:cNvSpPr txBox="1"/>
          <p:nvPr/>
        </p:nvSpPr>
        <p:spPr>
          <a:xfrm>
            <a:off x="2273473" y="6155390"/>
            <a:ext cx="1338103" cy="152348"/>
          </a:xfrm>
          <a:prstGeom prst="rect">
            <a:avLst/>
          </a:prstGeom>
          <a:noFill/>
        </p:spPr>
        <p:txBody>
          <a:bodyPr wrap="square" lIns="0" tIns="0" rIns="0" bIns="0" rtlCol="0">
            <a:spAutoFit/>
          </a:bodyPr>
          <a:lstStyle/>
          <a:p>
            <a:pPr algn="ctr">
              <a:lnSpc>
                <a:spcPct val="90000"/>
              </a:lnSpc>
              <a:spcAft>
                <a:spcPts val="450"/>
              </a:spcAft>
            </a:pPr>
            <a:r>
              <a:rPr lang="en-US" sz="1100">
                <a:solidFill>
                  <a:srgbClr val="333E48"/>
                </a:solidFill>
                <a:latin typeface="Calibri" panose="020F0502020204030204" pitchFamily="34" charset="0"/>
                <a:cs typeface="Calibri" panose="020F0502020204030204" pitchFamily="34" charset="0"/>
              </a:rPr>
              <a:t>Sensor</a:t>
            </a:r>
          </a:p>
        </p:txBody>
      </p:sp>
      <p:sp>
        <p:nvSpPr>
          <p:cNvPr id="58" name="TextBox 57">
            <a:extLst>
              <a:ext uri="{FF2B5EF4-FFF2-40B4-BE49-F238E27FC236}">
                <a16:creationId xmlns:a16="http://schemas.microsoft.com/office/drawing/2014/main" id="{5D9B6A00-7937-354E-B97C-15CC7E47CAF7}"/>
              </a:ext>
            </a:extLst>
          </p:cNvPr>
          <p:cNvSpPr txBox="1"/>
          <p:nvPr/>
        </p:nvSpPr>
        <p:spPr>
          <a:xfrm>
            <a:off x="3829234" y="4048682"/>
            <a:ext cx="1338103" cy="152348"/>
          </a:xfrm>
          <a:prstGeom prst="rect">
            <a:avLst/>
          </a:prstGeom>
          <a:noFill/>
        </p:spPr>
        <p:txBody>
          <a:bodyPr wrap="square" lIns="0" tIns="0" rIns="0" bIns="0" rtlCol="0">
            <a:spAutoFit/>
          </a:bodyPr>
          <a:lstStyle/>
          <a:p>
            <a:pPr algn="ctr">
              <a:lnSpc>
                <a:spcPct val="90000"/>
              </a:lnSpc>
              <a:spcAft>
                <a:spcPts val="450"/>
              </a:spcAft>
            </a:pPr>
            <a:r>
              <a:rPr lang="en-US" sz="1100">
                <a:solidFill>
                  <a:srgbClr val="333E48"/>
                </a:solidFill>
                <a:latin typeface="Calibri" panose="020F0502020204030204" pitchFamily="34" charset="0"/>
                <a:cs typeface="Calibri" panose="020F0502020204030204" pitchFamily="34" charset="0"/>
              </a:rPr>
              <a:t>Environmental</a:t>
            </a:r>
          </a:p>
        </p:txBody>
      </p:sp>
      <p:sp>
        <p:nvSpPr>
          <p:cNvPr id="59" name="TextBox 58">
            <a:extLst>
              <a:ext uri="{FF2B5EF4-FFF2-40B4-BE49-F238E27FC236}">
                <a16:creationId xmlns:a16="http://schemas.microsoft.com/office/drawing/2014/main" id="{938D355B-4F9F-3C46-B626-1DC4CDAB3682}"/>
              </a:ext>
            </a:extLst>
          </p:cNvPr>
          <p:cNvSpPr txBox="1"/>
          <p:nvPr/>
        </p:nvSpPr>
        <p:spPr>
          <a:xfrm>
            <a:off x="5448945" y="5111032"/>
            <a:ext cx="1338103" cy="152348"/>
          </a:xfrm>
          <a:prstGeom prst="rect">
            <a:avLst/>
          </a:prstGeom>
          <a:noFill/>
        </p:spPr>
        <p:txBody>
          <a:bodyPr wrap="square" lIns="0" tIns="0" rIns="0" bIns="0" rtlCol="0">
            <a:spAutoFit/>
          </a:bodyPr>
          <a:lstStyle/>
          <a:p>
            <a:pPr algn="ctr">
              <a:lnSpc>
                <a:spcPct val="90000"/>
              </a:lnSpc>
              <a:spcAft>
                <a:spcPts val="450"/>
              </a:spcAft>
            </a:pPr>
            <a:r>
              <a:rPr lang="en-US" sz="1100">
                <a:solidFill>
                  <a:srgbClr val="333E48"/>
                </a:solidFill>
                <a:latin typeface="Calibri" panose="020F0502020204030204" pitchFamily="34" charset="0"/>
                <a:cs typeface="Calibri" panose="020F0502020204030204" pitchFamily="34" charset="0"/>
              </a:rPr>
              <a:t>Farming</a:t>
            </a:r>
          </a:p>
        </p:txBody>
      </p:sp>
      <p:sp>
        <p:nvSpPr>
          <p:cNvPr id="60" name="TextBox 59">
            <a:extLst>
              <a:ext uri="{FF2B5EF4-FFF2-40B4-BE49-F238E27FC236}">
                <a16:creationId xmlns:a16="http://schemas.microsoft.com/office/drawing/2014/main" id="{D34DF4C9-90FB-BB4D-AD73-348E24ED3B87}"/>
              </a:ext>
            </a:extLst>
          </p:cNvPr>
          <p:cNvSpPr txBox="1"/>
          <p:nvPr/>
        </p:nvSpPr>
        <p:spPr>
          <a:xfrm>
            <a:off x="3829234" y="6155390"/>
            <a:ext cx="1338103" cy="152348"/>
          </a:xfrm>
          <a:prstGeom prst="rect">
            <a:avLst/>
          </a:prstGeom>
          <a:noFill/>
        </p:spPr>
        <p:txBody>
          <a:bodyPr wrap="square" lIns="0" tIns="0" rIns="0" bIns="0" rtlCol="0">
            <a:spAutoFit/>
          </a:bodyPr>
          <a:lstStyle/>
          <a:p>
            <a:pPr algn="ctr">
              <a:lnSpc>
                <a:spcPct val="90000"/>
              </a:lnSpc>
              <a:spcAft>
                <a:spcPts val="450"/>
              </a:spcAft>
            </a:pPr>
            <a:r>
              <a:rPr lang="en-US" sz="1100">
                <a:solidFill>
                  <a:srgbClr val="333E48"/>
                </a:solidFill>
                <a:latin typeface="Calibri" panose="020F0502020204030204" pitchFamily="34" charset="0"/>
                <a:cs typeface="Calibri" panose="020F0502020204030204" pitchFamily="34" charset="0"/>
              </a:rPr>
              <a:t>Industrial</a:t>
            </a:r>
          </a:p>
        </p:txBody>
      </p:sp>
      <p:sp>
        <p:nvSpPr>
          <p:cNvPr id="61" name="TextBox 60">
            <a:extLst>
              <a:ext uri="{FF2B5EF4-FFF2-40B4-BE49-F238E27FC236}">
                <a16:creationId xmlns:a16="http://schemas.microsoft.com/office/drawing/2014/main" id="{0D5BF47D-B8F6-6C48-81E9-0819C697785E}"/>
              </a:ext>
            </a:extLst>
          </p:cNvPr>
          <p:cNvSpPr txBox="1"/>
          <p:nvPr/>
        </p:nvSpPr>
        <p:spPr>
          <a:xfrm>
            <a:off x="5340590" y="4048682"/>
            <a:ext cx="1554814" cy="152348"/>
          </a:xfrm>
          <a:prstGeom prst="rect">
            <a:avLst/>
          </a:prstGeom>
          <a:noFill/>
        </p:spPr>
        <p:txBody>
          <a:bodyPr wrap="square" lIns="0" tIns="0" rIns="0" bIns="0" rtlCol="0">
            <a:spAutoFit/>
          </a:bodyPr>
          <a:lstStyle/>
          <a:p>
            <a:pPr algn="ctr">
              <a:lnSpc>
                <a:spcPct val="90000"/>
              </a:lnSpc>
              <a:spcAft>
                <a:spcPts val="450"/>
              </a:spcAft>
            </a:pPr>
            <a:r>
              <a:rPr lang="en-US" sz="1100">
                <a:solidFill>
                  <a:srgbClr val="333E48"/>
                </a:solidFill>
                <a:latin typeface="Calibri" panose="020F0502020204030204" pitchFamily="34" charset="0"/>
                <a:cs typeface="Calibri" panose="020F0502020204030204" pitchFamily="34" charset="0"/>
              </a:rPr>
              <a:t>Home automation</a:t>
            </a:r>
          </a:p>
        </p:txBody>
      </p:sp>
      <p:sp>
        <p:nvSpPr>
          <p:cNvPr id="62" name="TextBox 61">
            <a:extLst>
              <a:ext uri="{FF2B5EF4-FFF2-40B4-BE49-F238E27FC236}">
                <a16:creationId xmlns:a16="http://schemas.microsoft.com/office/drawing/2014/main" id="{B8570F6E-87AB-424E-9D34-23204FDFA3FB}"/>
              </a:ext>
            </a:extLst>
          </p:cNvPr>
          <p:cNvSpPr txBox="1"/>
          <p:nvPr/>
        </p:nvSpPr>
        <p:spPr>
          <a:xfrm>
            <a:off x="5245590" y="6155390"/>
            <a:ext cx="1536336" cy="152348"/>
          </a:xfrm>
          <a:prstGeom prst="rect">
            <a:avLst/>
          </a:prstGeom>
          <a:noFill/>
        </p:spPr>
        <p:txBody>
          <a:bodyPr wrap="square" lIns="0" tIns="0" rIns="0" bIns="0" rtlCol="0">
            <a:spAutoFit/>
          </a:bodyPr>
          <a:lstStyle/>
          <a:p>
            <a:pPr algn="ctr">
              <a:lnSpc>
                <a:spcPct val="90000"/>
              </a:lnSpc>
              <a:spcAft>
                <a:spcPts val="450"/>
              </a:spcAft>
            </a:pPr>
            <a:r>
              <a:rPr lang="en-US" sz="1100">
                <a:solidFill>
                  <a:srgbClr val="333E48"/>
                </a:solidFill>
                <a:latin typeface="Calibri" panose="020F0502020204030204" pitchFamily="34" charset="0"/>
                <a:cs typeface="Calibri" panose="020F0502020204030204" pitchFamily="34" charset="0"/>
              </a:rPr>
              <a:t>Identity &amp; tracking</a:t>
            </a:r>
          </a:p>
        </p:txBody>
      </p:sp>
      <p:sp>
        <p:nvSpPr>
          <p:cNvPr id="63" name="TextBox 62">
            <a:extLst>
              <a:ext uri="{FF2B5EF4-FFF2-40B4-BE49-F238E27FC236}">
                <a16:creationId xmlns:a16="http://schemas.microsoft.com/office/drawing/2014/main" id="{709B4C50-6921-9546-9FCE-A318BFA2B0C5}"/>
              </a:ext>
            </a:extLst>
          </p:cNvPr>
          <p:cNvSpPr txBox="1"/>
          <p:nvPr/>
        </p:nvSpPr>
        <p:spPr>
          <a:xfrm>
            <a:off x="3829234" y="5111032"/>
            <a:ext cx="1338103" cy="152348"/>
          </a:xfrm>
          <a:prstGeom prst="rect">
            <a:avLst/>
          </a:prstGeom>
          <a:noFill/>
        </p:spPr>
        <p:txBody>
          <a:bodyPr wrap="square" lIns="0" tIns="0" rIns="0" bIns="0" rtlCol="0">
            <a:spAutoFit/>
          </a:bodyPr>
          <a:lstStyle/>
          <a:p>
            <a:pPr algn="ctr">
              <a:lnSpc>
                <a:spcPct val="90000"/>
              </a:lnSpc>
              <a:spcAft>
                <a:spcPts val="450"/>
              </a:spcAft>
            </a:pPr>
            <a:r>
              <a:rPr lang="en-US" sz="1100">
                <a:solidFill>
                  <a:srgbClr val="333E48"/>
                </a:solidFill>
                <a:latin typeface="Calibri" panose="020F0502020204030204" pitchFamily="34" charset="0"/>
                <a:cs typeface="Calibri" panose="020F0502020204030204" pitchFamily="34" charset="0"/>
              </a:rPr>
              <a:t>IoT</a:t>
            </a:r>
          </a:p>
        </p:txBody>
      </p:sp>
      <p:sp>
        <p:nvSpPr>
          <p:cNvPr id="64" name="TextBox 63">
            <a:extLst>
              <a:ext uri="{FF2B5EF4-FFF2-40B4-BE49-F238E27FC236}">
                <a16:creationId xmlns:a16="http://schemas.microsoft.com/office/drawing/2014/main" id="{1AC39AFC-AA3C-EC43-98A0-B062E7FA2347}"/>
              </a:ext>
            </a:extLst>
          </p:cNvPr>
          <p:cNvSpPr txBox="1"/>
          <p:nvPr/>
        </p:nvSpPr>
        <p:spPr>
          <a:xfrm>
            <a:off x="6958653" y="4048682"/>
            <a:ext cx="1554814" cy="152348"/>
          </a:xfrm>
          <a:prstGeom prst="rect">
            <a:avLst/>
          </a:prstGeom>
          <a:noFill/>
        </p:spPr>
        <p:txBody>
          <a:bodyPr wrap="square" lIns="0" tIns="0" rIns="0" bIns="0" rtlCol="0">
            <a:spAutoFit/>
          </a:bodyPr>
          <a:lstStyle/>
          <a:p>
            <a:pPr algn="ctr">
              <a:lnSpc>
                <a:spcPct val="90000"/>
              </a:lnSpc>
              <a:spcAft>
                <a:spcPts val="450"/>
              </a:spcAft>
            </a:pPr>
            <a:r>
              <a:rPr lang="en-US" sz="1100">
                <a:solidFill>
                  <a:srgbClr val="333E48"/>
                </a:solidFill>
                <a:latin typeface="Calibri" panose="020F0502020204030204" pitchFamily="34" charset="0"/>
                <a:cs typeface="Calibri" panose="020F0502020204030204" pitchFamily="34" charset="0"/>
              </a:rPr>
              <a:t>Healthcare</a:t>
            </a:r>
          </a:p>
        </p:txBody>
      </p:sp>
      <p:sp>
        <p:nvSpPr>
          <p:cNvPr id="65" name="TextBox 64">
            <a:extLst>
              <a:ext uri="{FF2B5EF4-FFF2-40B4-BE49-F238E27FC236}">
                <a16:creationId xmlns:a16="http://schemas.microsoft.com/office/drawing/2014/main" id="{802F151A-07A1-874E-A577-9E7D03A90F96}"/>
              </a:ext>
            </a:extLst>
          </p:cNvPr>
          <p:cNvSpPr txBox="1"/>
          <p:nvPr/>
        </p:nvSpPr>
        <p:spPr>
          <a:xfrm>
            <a:off x="8464974" y="5111032"/>
            <a:ext cx="1536336" cy="152348"/>
          </a:xfrm>
          <a:prstGeom prst="rect">
            <a:avLst/>
          </a:prstGeom>
          <a:noFill/>
        </p:spPr>
        <p:txBody>
          <a:bodyPr wrap="square" lIns="0" tIns="0" rIns="0" bIns="0" rtlCol="0">
            <a:spAutoFit/>
          </a:bodyPr>
          <a:lstStyle/>
          <a:p>
            <a:pPr algn="ctr">
              <a:lnSpc>
                <a:spcPct val="90000"/>
              </a:lnSpc>
              <a:spcAft>
                <a:spcPts val="450"/>
              </a:spcAft>
            </a:pPr>
            <a:r>
              <a:rPr lang="en-US" sz="1100">
                <a:solidFill>
                  <a:srgbClr val="333E48"/>
                </a:solidFill>
                <a:latin typeface="Calibri" panose="020F0502020204030204" pitchFamily="34" charset="0"/>
                <a:cs typeface="Calibri" panose="020F0502020204030204" pitchFamily="34" charset="0"/>
              </a:rPr>
              <a:t>VR/AR</a:t>
            </a:r>
          </a:p>
        </p:txBody>
      </p:sp>
      <p:sp>
        <p:nvSpPr>
          <p:cNvPr id="66" name="TextBox 65">
            <a:extLst>
              <a:ext uri="{FF2B5EF4-FFF2-40B4-BE49-F238E27FC236}">
                <a16:creationId xmlns:a16="http://schemas.microsoft.com/office/drawing/2014/main" id="{D84D08D7-A760-4F4C-9124-5D8DD9B74E68}"/>
              </a:ext>
            </a:extLst>
          </p:cNvPr>
          <p:cNvSpPr txBox="1"/>
          <p:nvPr/>
        </p:nvSpPr>
        <p:spPr>
          <a:xfrm>
            <a:off x="7067009" y="6155390"/>
            <a:ext cx="1338103" cy="152348"/>
          </a:xfrm>
          <a:prstGeom prst="rect">
            <a:avLst/>
          </a:prstGeom>
          <a:noFill/>
        </p:spPr>
        <p:txBody>
          <a:bodyPr wrap="square" lIns="0" tIns="0" rIns="0" bIns="0" rtlCol="0">
            <a:spAutoFit/>
          </a:bodyPr>
          <a:lstStyle/>
          <a:p>
            <a:pPr algn="ctr">
              <a:lnSpc>
                <a:spcPct val="90000"/>
              </a:lnSpc>
              <a:spcAft>
                <a:spcPts val="450"/>
              </a:spcAft>
            </a:pPr>
            <a:r>
              <a:rPr lang="en-US" sz="1100">
                <a:solidFill>
                  <a:srgbClr val="333E48"/>
                </a:solidFill>
                <a:latin typeface="Calibri" panose="020F0502020204030204" pitchFamily="34" charset="0"/>
                <a:cs typeface="Calibri" panose="020F0502020204030204" pitchFamily="34" charset="0"/>
              </a:rPr>
              <a:t>Smart lighting</a:t>
            </a:r>
          </a:p>
        </p:txBody>
      </p:sp>
      <p:sp>
        <p:nvSpPr>
          <p:cNvPr id="67" name="TextBox 66">
            <a:extLst>
              <a:ext uri="{FF2B5EF4-FFF2-40B4-BE49-F238E27FC236}">
                <a16:creationId xmlns:a16="http://schemas.microsoft.com/office/drawing/2014/main" id="{050992E5-9D05-E64B-8D58-4CB8181A914A}"/>
              </a:ext>
            </a:extLst>
          </p:cNvPr>
          <p:cNvSpPr txBox="1"/>
          <p:nvPr/>
        </p:nvSpPr>
        <p:spPr>
          <a:xfrm>
            <a:off x="8455735" y="4048682"/>
            <a:ext cx="1554814" cy="152348"/>
          </a:xfrm>
          <a:prstGeom prst="rect">
            <a:avLst/>
          </a:prstGeom>
          <a:noFill/>
        </p:spPr>
        <p:txBody>
          <a:bodyPr wrap="square" lIns="0" tIns="0" rIns="0" bIns="0" rtlCol="0">
            <a:spAutoFit/>
          </a:bodyPr>
          <a:lstStyle/>
          <a:p>
            <a:pPr algn="ctr">
              <a:lnSpc>
                <a:spcPct val="90000"/>
              </a:lnSpc>
              <a:spcAft>
                <a:spcPts val="450"/>
              </a:spcAft>
            </a:pPr>
            <a:r>
              <a:rPr lang="en-US" sz="1100">
                <a:solidFill>
                  <a:srgbClr val="333E48"/>
                </a:solidFill>
                <a:latin typeface="Calibri" panose="020F0502020204030204" pitchFamily="34" charset="0"/>
                <a:cs typeface="Calibri" panose="020F0502020204030204" pitchFamily="34" charset="0"/>
              </a:rPr>
              <a:t>Enterprise</a:t>
            </a:r>
          </a:p>
        </p:txBody>
      </p:sp>
      <p:sp>
        <p:nvSpPr>
          <p:cNvPr id="68" name="TextBox 67">
            <a:extLst>
              <a:ext uri="{FF2B5EF4-FFF2-40B4-BE49-F238E27FC236}">
                <a16:creationId xmlns:a16="http://schemas.microsoft.com/office/drawing/2014/main" id="{82873364-1645-2D4A-9009-7361728A59EB}"/>
              </a:ext>
            </a:extLst>
          </p:cNvPr>
          <p:cNvSpPr txBox="1"/>
          <p:nvPr/>
        </p:nvSpPr>
        <p:spPr>
          <a:xfrm>
            <a:off x="6891474" y="5111034"/>
            <a:ext cx="1689172" cy="152348"/>
          </a:xfrm>
          <a:prstGeom prst="rect">
            <a:avLst/>
          </a:prstGeom>
          <a:noFill/>
        </p:spPr>
        <p:txBody>
          <a:bodyPr wrap="square" lIns="0" tIns="0" rIns="0" bIns="0" rtlCol="0">
            <a:spAutoFit/>
          </a:bodyPr>
          <a:lstStyle/>
          <a:p>
            <a:pPr algn="ctr">
              <a:lnSpc>
                <a:spcPct val="90000"/>
              </a:lnSpc>
              <a:spcAft>
                <a:spcPts val="450"/>
              </a:spcAft>
            </a:pPr>
            <a:r>
              <a:rPr lang="en-US" sz="1100">
                <a:solidFill>
                  <a:srgbClr val="333E48"/>
                </a:solidFill>
                <a:latin typeface="Calibri" panose="020F0502020204030204" pitchFamily="34" charset="0"/>
                <a:cs typeface="Calibri" panose="020F0502020204030204" pitchFamily="34" charset="0"/>
              </a:rPr>
              <a:t>Building automation</a:t>
            </a:r>
          </a:p>
        </p:txBody>
      </p:sp>
      <p:sp>
        <p:nvSpPr>
          <p:cNvPr id="69" name="TextBox 68">
            <a:extLst>
              <a:ext uri="{FF2B5EF4-FFF2-40B4-BE49-F238E27FC236}">
                <a16:creationId xmlns:a16="http://schemas.microsoft.com/office/drawing/2014/main" id="{CEBC94F9-3B7F-6541-A35F-E39534CE7A7C}"/>
              </a:ext>
            </a:extLst>
          </p:cNvPr>
          <p:cNvSpPr txBox="1"/>
          <p:nvPr/>
        </p:nvSpPr>
        <p:spPr>
          <a:xfrm>
            <a:off x="8564091" y="6155390"/>
            <a:ext cx="1338103" cy="152348"/>
          </a:xfrm>
          <a:prstGeom prst="rect">
            <a:avLst/>
          </a:prstGeom>
          <a:noFill/>
        </p:spPr>
        <p:txBody>
          <a:bodyPr wrap="square" lIns="0" tIns="0" rIns="0" bIns="0" rtlCol="0">
            <a:spAutoFit/>
          </a:bodyPr>
          <a:lstStyle/>
          <a:p>
            <a:pPr algn="ctr">
              <a:lnSpc>
                <a:spcPct val="90000"/>
              </a:lnSpc>
              <a:spcAft>
                <a:spcPts val="450"/>
              </a:spcAft>
            </a:pPr>
            <a:r>
              <a:rPr lang="en-US" sz="1100">
                <a:solidFill>
                  <a:srgbClr val="333E48"/>
                </a:solidFill>
                <a:latin typeface="Calibri" panose="020F0502020204030204" pitchFamily="34" charset="0"/>
                <a:cs typeface="Calibri" panose="020F0502020204030204" pitchFamily="34" charset="0"/>
              </a:rPr>
              <a:t>Smart watch</a:t>
            </a:r>
          </a:p>
        </p:txBody>
      </p:sp>
      <p:sp>
        <p:nvSpPr>
          <p:cNvPr id="70" name="TextBox 69">
            <a:extLst>
              <a:ext uri="{FF2B5EF4-FFF2-40B4-BE49-F238E27FC236}">
                <a16:creationId xmlns:a16="http://schemas.microsoft.com/office/drawing/2014/main" id="{775B8FEF-34E0-6548-972E-D37530DFF22D}"/>
              </a:ext>
            </a:extLst>
          </p:cNvPr>
          <p:cNvSpPr txBox="1"/>
          <p:nvPr/>
        </p:nvSpPr>
        <p:spPr>
          <a:xfrm>
            <a:off x="9873314" y="4048682"/>
            <a:ext cx="1554814" cy="152348"/>
          </a:xfrm>
          <a:prstGeom prst="rect">
            <a:avLst/>
          </a:prstGeom>
          <a:noFill/>
        </p:spPr>
        <p:txBody>
          <a:bodyPr wrap="square" lIns="0" tIns="0" rIns="0" bIns="0" rtlCol="0">
            <a:spAutoFit/>
          </a:bodyPr>
          <a:lstStyle/>
          <a:p>
            <a:pPr algn="ctr">
              <a:lnSpc>
                <a:spcPct val="90000"/>
              </a:lnSpc>
              <a:spcAft>
                <a:spcPts val="450"/>
              </a:spcAft>
            </a:pPr>
            <a:r>
              <a:rPr lang="en-US" sz="1100">
                <a:solidFill>
                  <a:srgbClr val="333E48"/>
                </a:solidFill>
                <a:latin typeface="Calibri" panose="020F0502020204030204" pitchFamily="34" charset="0"/>
                <a:cs typeface="Calibri" panose="020F0502020204030204" pitchFamily="34" charset="0"/>
              </a:rPr>
              <a:t>Retail</a:t>
            </a:r>
          </a:p>
        </p:txBody>
      </p:sp>
      <p:sp>
        <p:nvSpPr>
          <p:cNvPr id="71" name="TextBox 70">
            <a:extLst>
              <a:ext uri="{FF2B5EF4-FFF2-40B4-BE49-F238E27FC236}">
                <a16:creationId xmlns:a16="http://schemas.microsoft.com/office/drawing/2014/main" id="{B3F7469D-851F-2A4A-B81F-0968247A31C5}"/>
              </a:ext>
            </a:extLst>
          </p:cNvPr>
          <p:cNvSpPr txBox="1"/>
          <p:nvPr/>
        </p:nvSpPr>
        <p:spPr>
          <a:xfrm>
            <a:off x="9806135" y="6155390"/>
            <a:ext cx="1689172" cy="152348"/>
          </a:xfrm>
          <a:prstGeom prst="rect">
            <a:avLst/>
          </a:prstGeom>
          <a:noFill/>
        </p:spPr>
        <p:txBody>
          <a:bodyPr wrap="square" lIns="0" tIns="0" rIns="0" bIns="0" rtlCol="0">
            <a:spAutoFit/>
          </a:bodyPr>
          <a:lstStyle/>
          <a:p>
            <a:pPr algn="ctr">
              <a:lnSpc>
                <a:spcPct val="90000"/>
              </a:lnSpc>
              <a:spcAft>
                <a:spcPts val="450"/>
              </a:spcAft>
            </a:pPr>
            <a:r>
              <a:rPr lang="en-US" sz="1100">
                <a:solidFill>
                  <a:srgbClr val="333E48"/>
                </a:solidFill>
                <a:latin typeface="Calibri" panose="020F0502020204030204" pitchFamily="34" charset="0"/>
                <a:cs typeface="Calibri" panose="020F0502020204030204" pitchFamily="34" charset="0"/>
              </a:rPr>
              <a:t>Connected clothing</a:t>
            </a:r>
          </a:p>
        </p:txBody>
      </p:sp>
      <p:sp>
        <p:nvSpPr>
          <p:cNvPr id="72" name="TextBox 71">
            <a:extLst>
              <a:ext uri="{FF2B5EF4-FFF2-40B4-BE49-F238E27FC236}">
                <a16:creationId xmlns:a16="http://schemas.microsoft.com/office/drawing/2014/main" id="{B77A322F-36AA-304F-9042-12C7E831BF17}"/>
              </a:ext>
            </a:extLst>
          </p:cNvPr>
          <p:cNvSpPr txBox="1"/>
          <p:nvPr/>
        </p:nvSpPr>
        <p:spPr>
          <a:xfrm>
            <a:off x="9981670" y="5111032"/>
            <a:ext cx="1338103" cy="152348"/>
          </a:xfrm>
          <a:prstGeom prst="rect">
            <a:avLst/>
          </a:prstGeom>
          <a:noFill/>
        </p:spPr>
        <p:txBody>
          <a:bodyPr wrap="square" lIns="0" tIns="0" rIns="0" bIns="0" rtlCol="0">
            <a:spAutoFit/>
          </a:bodyPr>
          <a:lstStyle/>
          <a:p>
            <a:pPr algn="ctr">
              <a:lnSpc>
                <a:spcPct val="90000"/>
              </a:lnSpc>
              <a:spcAft>
                <a:spcPts val="450"/>
              </a:spcAft>
            </a:pPr>
            <a:r>
              <a:rPr lang="en-US" sz="1100">
                <a:solidFill>
                  <a:srgbClr val="333E48"/>
                </a:solidFill>
                <a:latin typeface="Calibri" panose="020F0502020204030204" pitchFamily="34" charset="0"/>
                <a:cs typeface="Calibri" panose="020F0502020204030204" pitchFamily="34" charset="0"/>
              </a:rPr>
              <a:t>Space</a:t>
            </a:r>
          </a:p>
        </p:txBody>
      </p:sp>
      <p:pic>
        <p:nvPicPr>
          <p:cNvPr id="73" name="Picture 72">
            <a:extLst>
              <a:ext uri="{FF2B5EF4-FFF2-40B4-BE49-F238E27FC236}">
                <a16:creationId xmlns:a16="http://schemas.microsoft.com/office/drawing/2014/main" id="{994DA879-4B1A-3D4A-92C0-2835C1A5D84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114015" y="3309721"/>
            <a:ext cx="619571" cy="619571"/>
          </a:xfrm>
          <a:prstGeom prst="rect">
            <a:avLst/>
          </a:prstGeom>
        </p:spPr>
      </p:pic>
      <p:pic>
        <p:nvPicPr>
          <p:cNvPr id="74" name="Picture 73">
            <a:extLst>
              <a:ext uri="{FF2B5EF4-FFF2-40B4-BE49-F238E27FC236}">
                <a16:creationId xmlns:a16="http://schemas.microsoft.com/office/drawing/2014/main" id="{5B68ADF9-DBA5-2740-B8FC-2826BFD3C036}"/>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070518" y="4345877"/>
            <a:ext cx="706564" cy="628057"/>
          </a:xfrm>
          <a:prstGeom prst="rect">
            <a:avLst/>
          </a:prstGeom>
        </p:spPr>
      </p:pic>
      <p:pic>
        <p:nvPicPr>
          <p:cNvPr id="75" name="Picture 74">
            <a:extLst>
              <a:ext uri="{FF2B5EF4-FFF2-40B4-BE49-F238E27FC236}">
                <a16:creationId xmlns:a16="http://schemas.microsoft.com/office/drawing/2014/main" id="{FD9480F4-1B25-6E4F-96FF-6139B2594DB4}"/>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109772" y="5347630"/>
            <a:ext cx="628057" cy="706566"/>
          </a:xfrm>
          <a:prstGeom prst="rect">
            <a:avLst/>
          </a:prstGeom>
        </p:spPr>
      </p:pic>
      <p:pic>
        <p:nvPicPr>
          <p:cNvPr id="76" name="Picture 75">
            <a:extLst>
              <a:ext uri="{FF2B5EF4-FFF2-40B4-BE49-F238E27FC236}">
                <a16:creationId xmlns:a16="http://schemas.microsoft.com/office/drawing/2014/main" id="{EF549665-21D0-3847-8865-D9304B67F1AC}"/>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2589242" y="3418609"/>
            <a:ext cx="706564" cy="510683"/>
          </a:xfrm>
          <a:prstGeom prst="rect">
            <a:avLst/>
          </a:prstGeom>
        </p:spPr>
      </p:pic>
      <p:pic>
        <p:nvPicPr>
          <p:cNvPr id="77" name="Picture 76">
            <a:extLst>
              <a:ext uri="{FF2B5EF4-FFF2-40B4-BE49-F238E27FC236}">
                <a16:creationId xmlns:a16="http://schemas.microsoft.com/office/drawing/2014/main" id="{498B4728-FF81-3445-A40E-8679D54407F9}"/>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2705928" y="4345877"/>
            <a:ext cx="473193" cy="628057"/>
          </a:xfrm>
          <a:prstGeom prst="rect">
            <a:avLst/>
          </a:prstGeom>
        </p:spPr>
      </p:pic>
      <p:pic>
        <p:nvPicPr>
          <p:cNvPr id="78" name="Picture 77">
            <a:extLst>
              <a:ext uri="{FF2B5EF4-FFF2-40B4-BE49-F238E27FC236}">
                <a16:creationId xmlns:a16="http://schemas.microsoft.com/office/drawing/2014/main" id="{A56AEB40-2F0F-9147-B72D-164508B20D28}"/>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2721722" y="5347630"/>
            <a:ext cx="441604" cy="706566"/>
          </a:xfrm>
          <a:prstGeom prst="rect">
            <a:avLst/>
          </a:prstGeom>
        </p:spPr>
      </p:pic>
      <p:pic>
        <p:nvPicPr>
          <p:cNvPr id="79" name="Picture 78">
            <a:extLst>
              <a:ext uri="{FF2B5EF4-FFF2-40B4-BE49-F238E27FC236}">
                <a16:creationId xmlns:a16="http://schemas.microsoft.com/office/drawing/2014/main" id="{A0CE1DFB-50A2-444A-A253-31CCEFBDE63D}"/>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4118868" y="3253742"/>
            <a:ext cx="758834" cy="675550"/>
          </a:xfrm>
          <a:prstGeom prst="rect">
            <a:avLst/>
          </a:prstGeom>
        </p:spPr>
      </p:pic>
      <p:pic>
        <p:nvPicPr>
          <p:cNvPr id="80" name="Picture 79">
            <a:extLst>
              <a:ext uri="{FF2B5EF4-FFF2-40B4-BE49-F238E27FC236}">
                <a16:creationId xmlns:a16="http://schemas.microsoft.com/office/drawing/2014/main" id="{D8A35F0E-EF30-A948-B99A-E06AC43BC60B}"/>
              </a:ext>
            </a:extLst>
          </p:cNvPr>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5808997" y="4459457"/>
            <a:ext cx="607255" cy="514477"/>
          </a:xfrm>
          <a:prstGeom prst="rect">
            <a:avLst/>
          </a:prstGeom>
        </p:spPr>
      </p:pic>
      <p:pic>
        <p:nvPicPr>
          <p:cNvPr id="81" name="Picture 80">
            <a:extLst>
              <a:ext uri="{FF2B5EF4-FFF2-40B4-BE49-F238E27FC236}">
                <a16:creationId xmlns:a16="http://schemas.microsoft.com/office/drawing/2014/main" id="{9A652C2B-1CE9-5140-A8F9-99E9DF5124F2}"/>
              </a:ext>
            </a:extLst>
          </p:cNvPr>
          <p:cNvPicPr>
            <a:picLocks noChangeAspect="1"/>
          </p:cNvPicPr>
          <p:nvPr/>
        </p:nvPicPr>
        <p:blipFill>
          <a:blip r:embed="rId11">
            <a:extLst>
              <a:ext uri="{28A0092B-C50C-407E-A947-70E740481C1C}">
                <a14:useLocalDpi xmlns:a14="http://schemas.microsoft.com/office/drawing/2010/main"/>
              </a:ext>
            </a:extLst>
          </a:blip>
          <a:stretch>
            <a:fillRect/>
          </a:stretch>
        </p:blipFill>
        <p:spPr>
          <a:xfrm>
            <a:off x="4211243" y="5480112"/>
            <a:ext cx="574084" cy="574084"/>
          </a:xfrm>
          <a:prstGeom prst="rect">
            <a:avLst/>
          </a:prstGeom>
        </p:spPr>
      </p:pic>
      <p:pic>
        <p:nvPicPr>
          <p:cNvPr id="82" name="Picture 81">
            <a:extLst>
              <a:ext uri="{FF2B5EF4-FFF2-40B4-BE49-F238E27FC236}">
                <a16:creationId xmlns:a16="http://schemas.microsoft.com/office/drawing/2014/main" id="{0284C1ED-7239-5244-8321-718F51B63EF8}"/>
              </a:ext>
            </a:extLst>
          </p:cNvPr>
          <p:cNvPicPr>
            <a:picLocks noChangeAspect="1"/>
          </p:cNvPicPr>
          <p:nvPr/>
        </p:nvPicPr>
        <p:blipFill>
          <a:blip r:embed="rId12">
            <a:extLst>
              <a:ext uri="{28A0092B-C50C-407E-A947-70E740481C1C}">
                <a14:useLocalDpi xmlns:a14="http://schemas.microsoft.com/office/drawing/2010/main"/>
              </a:ext>
            </a:extLst>
          </a:blip>
          <a:stretch>
            <a:fillRect/>
          </a:stretch>
        </p:blipFill>
        <p:spPr>
          <a:xfrm>
            <a:off x="5884598" y="3309721"/>
            <a:ext cx="466798" cy="619571"/>
          </a:xfrm>
          <a:prstGeom prst="rect">
            <a:avLst/>
          </a:prstGeom>
        </p:spPr>
      </p:pic>
      <p:pic>
        <p:nvPicPr>
          <p:cNvPr id="83" name="Picture 82">
            <a:extLst>
              <a:ext uri="{FF2B5EF4-FFF2-40B4-BE49-F238E27FC236}">
                <a16:creationId xmlns:a16="http://schemas.microsoft.com/office/drawing/2014/main" id="{447BD005-9162-C645-A81D-9C24919DC05B}"/>
              </a:ext>
            </a:extLst>
          </p:cNvPr>
          <p:cNvPicPr>
            <a:picLocks noChangeAspect="1"/>
          </p:cNvPicPr>
          <p:nvPr/>
        </p:nvPicPr>
        <p:blipFill>
          <a:blip r:embed="rId13">
            <a:extLst>
              <a:ext uri="{28A0092B-C50C-407E-A947-70E740481C1C}">
                <a14:useLocalDpi xmlns:a14="http://schemas.microsoft.com/office/drawing/2010/main"/>
              </a:ext>
            </a:extLst>
          </a:blip>
          <a:stretch>
            <a:fillRect/>
          </a:stretch>
        </p:blipFill>
        <p:spPr>
          <a:xfrm>
            <a:off x="5926662" y="5482772"/>
            <a:ext cx="371925" cy="582144"/>
          </a:xfrm>
          <a:prstGeom prst="rect">
            <a:avLst/>
          </a:prstGeom>
        </p:spPr>
      </p:pic>
      <p:pic>
        <p:nvPicPr>
          <p:cNvPr id="84" name="Picture 83">
            <a:extLst>
              <a:ext uri="{FF2B5EF4-FFF2-40B4-BE49-F238E27FC236}">
                <a16:creationId xmlns:a16="http://schemas.microsoft.com/office/drawing/2014/main" id="{21D95833-9308-FF49-9480-04CFCBEE4A91}"/>
              </a:ext>
            </a:extLst>
          </p:cNvPr>
          <p:cNvPicPr>
            <a:picLocks noChangeAspect="1"/>
          </p:cNvPicPr>
          <p:nvPr/>
        </p:nvPicPr>
        <p:blipFill>
          <a:blip r:embed="rId14">
            <a:extLst>
              <a:ext uri="{28A0092B-C50C-407E-A947-70E740481C1C}">
                <a14:useLocalDpi xmlns:a14="http://schemas.microsoft.com/office/drawing/2010/main"/>
              </a:ext>
            </a:extLst>
          </a:blip>
          <a:stretch>
            <a:fillRect/>
          </a:stretch>
        </p:blipFill>
        <p:spPr>
          <a:xfrm>
            <a:off x="4211243" y="4435753"/>
            <a:ext cx="574084" cy="574084"/>
          </a:xfrm>
          <a:prstGeom prst="rect">
            <a:avLst/>
          </a:prstGeom>
        </p:spPr>
      </p:pic>
      <p:pic>
        <p:nvPicPr>
          <p:cNvPr id="85" name="Picture 84">
            <a:extLst>
              <a:ext uri="{FF2B5EF4-FFF2-40B4-BE49-F238E27FC236}">
                <a16:creationId xmlns:a16="http://schemas.microsoft.com/office/drawing/2014/main" id="{DCAD560C-38AC-604F-9C47-D73F945A24B1}"/>
              </a:ext>
            </a:extLst>
          </p:cNvPr>
          <p:cNvPicPr>
            <a:picLocks noChangeAspect="1"/>
          </p:cNvPicPr>
          <p:nvPr/>
        </p:nvPicPr>
        <p:blipFill>
          <a:blip r:embed="rId15">
            <a:extLst>
              <a:ext uri="{28A0092B-C50C-407E-A947-70E740481C1C}">
                <a14:useLocalDpi xmlns:a14="http://schemas.microsoft.com/office/drawing/2010/main"/>
              </a:ext>
            </a:extLst>
          </a:blip>
          <a:stretch>
            <a:fillRect/>
          </a:stretch>
        </p:blipFill>
        <p:spPr>
          <a:xfrm>
            <a:off x="7437598" y="3248425"/>
            <a:ext cx="596924" cy="680867"/>
          </a:xfrm>
          <a:prstGeom prst="rect">
            <a:avLst/>
          </a:prstGeom>
        </p:spPr>
      </p:pic>
      <p:pic>
        <p:nvPicPr>
          <p:cNvPr id="86" name="Picture 85">
            <a:extLst>
              <a:ext uri="{FF2B5EF4-FFF2-40B4-BE49-F238E27FC236}">
                <a16:creationId xmlns:a16="http://schemas.microsoft.com/office/drawing/2014/main" id="{45C12CAD-5DC2-7C41-82E0-BF3BE1E4E27F}"/>
              </a:ext>
            </a:extLst>
          </p:cNvPr>
          <p:cNvPicPr>
            <a:picLocks noChangeAspect="1"/>
          </p:cNvPicPr>
          <p:nvPr/>
        </p:nvPicPr>
        <p:blipFill>
          <a:blip r:embed="rId16">
            <a:extLst>
              <a:ext uri="{28A0092B-C50C-407E-A947-70E740481C1C}">
                <a14:useLocalDpi xmlns:a14="http://schemas.microsoft.com/office/drawing/2010/main"/>
              </a:ext>
            </a:extLst>
          </a:blip>
          <a:stretch>
            <a:fillRect/>
          </a:stretch>
        </p:blipFill>
        <p:spPr>
          <a:xfrm>
            <a:off x="8879232" y="4590537"/>
            <a:ext cx="707820" cy="383397"/>
          </a:xfrm>
          <a:prstGeom prst="rect">
            <a:avLst/>
          </a:prstGeom>
        </p:spPr>
      </p:pic>
      <p:pic>
        <p:nvPicPr>
          <p:cNvPr id="87" name="Picture 86">
            <a:extLst>
              <a:ext uri="{FF2B5EF4-FFF2-40B4-BE49-F238E27FC236}">
                <a16:creationId xmlns:a16="http://schemas.microsoft.com/office/drawing/2014/main" id="{21D47A64-88A7-694F-8977-D69E2CB32A43}"/>
              </a:ext>
            </a:extLst>
          </p:cNvPr>
          <p:cNvPicPr>
            <a:picLocks noChangeAspect="1"/>
          </p:cNvPicPr>
          <p:nvPr/>
        </p:nvPicPr>
        <p:blipFill>
          <a:blip r:embed="rId17">
            <a:extLst>
              <a:ext uri="{28A0092B-C50C-407E-A947-70E740481C1C}">
                <a14:useLocalDpi xmlns:a14="http://schemas.microsoft.com/office/drawing/2010/main"/>
              </a:ext>
            </a:extLst>
          </a:blip>
          <a:stretch>
            <a:fillRect/>
          </a:stretch>
        </p:blipFill>
        <p:spPr>
          <a:xfrm>
            <a:off x="7572606" y="5480112"/>
            <a:ext cx="326909" cy="574084"/>
          </a:xfrm>
          <a:prstGeom prst="rect">
            <a:avLst/>
          </a:prstGeom>
        </p:spPr>
      </p:pic>
      <p:pic>
        <p:nvPicPr>
          <p:cNvPr id="88" name="Picture 87">
            <a:extLst>
              <a:ext uri="{FF2B5EF4-FFF2-40B4-BE49-F238E27FC236}">
                <a16:creationId xmlns:a16="http://schemas.microsoft.com/office/drawing/2014/main" id="{C149CFB4-814D-6347-8800-D9DE73D231C5}"/>
              </a:ext>
            </a:extLst>
          </p:cNvPr>
          <p:cNvPicPr>
            <a:picLocks noChangeAspect="1"/>
          </p:cNvPicPr>
          <p:nvPr/>
        </p:nvPicPr>
        <p:blipFill>
          <a:blip r:embed="rId18">
            <a:extLst>
              <a:ext uri="{28A0092B-C50C-407E-A947-70E740481C1C}">
                <a14:useLocalDpi xmlns:a14="http://schemas.microsoft.com/office/drawing/2010/main"/>
              </a:ext>
            </a:extLst>
          </a:blip>
          <a:stretch>
            <a:fillRect/>
          </a:stretch>
        </p:blipFill>
        <p:spPr>
          <a:xfrm>
            <a:off x="7573965" y="4459457"/>
            <a:ext cx="324191" cy="514477"/>
          </a:xfrm>
          <a:prstGeom prst="rect">
            <a:avLst/>
          </a:prstGeom>
        </p:spPr>
      </p:pic>
      <p:pic>
        <p:nvPicPr>
          <p:cNvPr id="89" name="Picture 88">
            <a:extLst>
              <a:ext uri="{FF2B5EF4-FFF2-40B4-BE49-F238E27FC236}">
                <a16:creationId xmlns:a16="http://schemas.microsoft.com/office/drawing/2014/main" id="{FA9FCF4E-6352-3B45-AF44-3E811D39A597}"/>
              </a:ext>
            </a:extLst>
          </p:cNvPr>
          <p:cNvPicPr>
            <a:picLocks noChangeAspect="1"/>
          </p:cNvPicPr>
          <p:nvPr/>
        </p:nvPicPr>
        <p:blipFill>
          <a:blip r:embed="rId19">
            <a:extLst>
              <a:ext uri="{28A0092B-C50C-407E-A947-70E740481C1C}">
                <a14:useLocalDpi xmlns:a14="http://schemas.microsoft.com/office/drawing/2010/main"/>
              </a:ext>
            </a:extLst>
          </a:blip>
          <a:stretch>
            <a:fillRect/>
          </a:stretch>
        </p:blipFill>
        <p:spPr>
          <a:xfrm>
            <a:off x="9017861" y="5480112"/>
            <a:ext cx="430563" cy="574084"/>
          </a:xfrm>
          <a:prstGeom prst="rect">
            <a:avLst/>
          </a:prstGeom>
        </p:spPr>
      </p:pic>
      <p:pic>
        <p:nvPicPr>
          <p:cNvPr id="90" name="Picture 89">
            <a:extLst>
              <a:ext uri="{FF2B5EF4-FFF2-40B4-BE49-F238E27FC236}">
                <a16:creationId xmlns:a16="http://schemas.microsoft.com/office/drawing/2014/main" id="{E34070EC-D5A7-1547-999F-DC995264D647}"/>
              </a:ext>
            </a:extLst>
          </p:cNvPr>
          <p:cNvPicPr>
            <a:picLocks noChangeAspect="1"/>
          </p:cNvPicPr>
          <p:nvPr/>
        </p:nvPicPr>
        <p:blipFill>
          <a:blip r:embed="rId20">
            <a:extLst>
              <a:ext uri="{28A0092B-C50C-407E-A947-70E740481C1C}">
                <a14:useLocalDpi xmlns:a14="http://schemas.microsoft.com/office/drawing/2010/main"/>
              </a:ext>
            </a:extLst>
          </a:blip>
          <a:stretch>
            <a:fillRect/>
          </a:stretch>
        </p:blipFill>
        <p:spPr>
          <a:xfrm>
            <a:off x="10416156" y="3253742"/>
            <a:ext cx="469131" cy="675550"/>
          </a:xfrm>
          <a:prstGeom prst="rect">
            <a:avLst/>
          </a:prstGeom>
        </p:spPr>
      </p:pic>
      <p:pic>
        <p:nvPicPr>
          <p:cNvPr id="91" name="Picture 90">
            <a:extLst>
              <a:ext uri="{FF2B5EF4-FFF2-40B4-BE49-F238E27FC236}">
                <a16:creationId xmlns:a16="http://schemas.microsoft.com/office/drawing/2014/main" id="{9CB2987B-BDAC-1747-9CAE-AE5BE348CD1B}"/>
              </a:ext>
            </a:extLst>
          </p:cNvPr>
          <p:cNvPicPr>
            <a:picLocks noChangeAspect="1"/>
          </p:cNvPicPr>
          <p:nvPr/>
        </p:nvPicPr>
        <p:blipFill>
          <a:blip r:embed="rId21">
            <a:extLst>
              <a:ext uri="{28A0092B-C50C-407E-A947-70E740481C1C}">
                <a14:useLocalDpi xmlns:a14="http://schemas.microsoft.com/office/drawing/2010/main"/>
              </a:ext>
            </a:extLst>
          </a:blip>
          <a:stretch>
            <a:fillRect/>
          </a:stretch>
        </p:blipFill>
        <p:spPr>
          <a:xfrm>
            <a:off x="10337232" y="5702404"/>
            <a:ext cx="626979" cy="364052"/>
          </a:xfrm>
          <a:prstGeom prst="rect">
            <a:avLst/>
          </a:prstGeom>
        </p:spPr>
      </p:pic>
      <p:pic>
        <p:nvPicPr>
          <p:cNvPr id="92" name="Picture 91">
            <a:extLst>
              <a:ext uri="{FF2B5EF4-FFF2-40B4-BE49-F238E27FC236}">
                <a16:creationId xmlns:a16="http://schemas.microsoft.com/office/drawing/2014/main" id="{BE5ABCC4-CB80-244B-BCF1-F1478D2F01D2}"/>
              </a:ext>
            </a:extLst>
          </p:cNvPr>
          <p:cNvPicPr>
            <a:picLocks noChangeAspect="1"/>
          </p:cNvPicPr>
          <p:nvPr/>
        </p:nvPicPr>
        <p:blipFill>
          <a:blip r:embed="rId22">
            <a:extLst>
              <a:ext uri="{28A0092B-C50C-407E-A947-70E740481C1C}">
                <a14:useLocalDpi xmlns:a14="http://schemas.microsoft.com/office/drawing/2010/main"/>
              </a:ext>
            </a:extLst>
          </a:blip>
          <a:stretch>
            <a:fillRect/>
          </a:stretch>
        </p:blipFill>
        <p:spPr>
          <a:xfrm>
            <a:off x="10353371" y="4427110"/>
            <a:ext cx="594700" cy="594700"/>
          </a:xfrm>
          <a:prstGeom prst="rect">
            <a:avLst/>
          </a:prstGeom>
        </p:spPr>
      </p:pic>
      <p:pic>
        <p:nvPicPr>
          <p:cNvPr id="93" name="Picture 92">
            <a:extLst>
              <a:ext uri="{FF2B5EF4-FFF2-40B4-BE49-F238E27FC236}">
                <a16:creationId xmlns:a16="http://schemas.microsoft.com/office/drawing/2014/main" id="{A7E3B3DF-730F-364D-83D2-1BE6006B8C23}"/>
              </a:ext>
            </a:extLst>
          </p:cNvPr>
          <p:cNvPicPr>
            <a:picLocks noChangeAspect="1"/>
          </p:cNvPicPr>
          <p:nvPr/>
        </p:nvPicPr>
        <p:blipFill>
          <a:blip r:embed="rId23">
            <a:extLst>
              <a:ext uri="{28A0092B-C50C-407E-A947-70E740481C1C}">
                <a14:useLocalDpi xmlns:a14="http://schemas.microsoft.com/office/drawing/2010/main"/>
              </a:ext>
            </a:extLst>
          </a:blip>
          <a:stretch>
            <a:fillRect/>
          </a:stretch>
        </p:blipFill>
        <p:spPr>
          <a:xfrm>
            <a:off x="9075561" y="3208923"/>
            <a:ext cx="315162" cy="720369"/>
          </a:xfrm>
          <a:prstGeom prst="rect">
            <a:avLst/>
          </a:prstGeom>
        </p:spPr>
      </p:pic>
    </p:spTree>
    <p:extLst>
      <p:ext uri="{BB962C8B-B14F-4D97-AF65-F5344CB8AC3E}">
        <p14:creationId xmlns:p14="http://schemas.microsoft.com/office/powerpoint/2010/main" val="1485248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8F070B-4AC7-8142-B9B0-39A1471A10D4}"/>
              </a:ext>
            </a:extLst>
          </p:cNvPr>
          <p:cNvSpPr>
            <a:spLocks noGrp="1"/>
          </p:cNvSpPr>
          <p:nvPr>
            <p:ph type="title"/>
          </p:nvPr>
        </p:nvSpPr>
        <p:spPr/>
        <p:txBody>
          <a:bodyPr/>
          <a:lstStyle/>
          <a:p>
            <a:r>
              <a:rPr lang="en-US" dirty="0"/>
              <a:t>Next Steps!</a:t>
            </a:r>
          </a:p>
        </p:txBody>
      </p:sp>
      <p:sp>
        <p:nvSpPr>
          <p:cNvPr id="3" name="Content Placeholder 2">
            <a:extLst>
              <a:ext uri="{FF2B5EF4-FFF2-40B4-BE49-F238E27FC236}">
                <a16:creationId xmlns:a16="http://schemas.microsoft.com/office/drawing/2014/main" id="{306207EC-7582-744A-9930-EA897A735275}"/>
              </a:ext>
            </a:extLst>
          </p:cNvPr>
          <p:cNvSpPr>
            <a:spLocks noGrp="1"/>
          </p:cNvSpPr>
          <p:nvPr>
            <p:ph idx="1"/>
          </p:nvPr>
        </p:nvSpPr>
        <p:spPr/>
        <p:txBody>
          <a:bodyPr/>
          <a:lstStyle/>
          <a:p>
            <a:r>
              <a:rPr lang="en-US" dirty="0"/>
              <a:t>Check out </a:t>
            </a:r>
            <a:r>
              <a:rPr lang="en-US" dirty="0" err="1"/>
              <a:t>SparkFun</a:t>
            </a:r>
            <a:r>
              <a:rPr lang="en-US" dirty="0"/>
              <a:t> – </a:t>
            </a:r>
            <a:r>
              <a:rPr lang="en-US" dirty="0">
                <a:hlinkClick r:id="rId2"/>
              </a:rPr>
              <a:t>www.sparkfun.com</a:t>
            </a:r>
            <a:endParaRPr lang="en-US" dirty="0"/>
          </a:p>
          <a:p>
            <a:r>
              <a:rPr lang="en-US" dirty="0"/>
              <a:t>Check out </a:t>
            </a:r>
            <a:r>
              <a:rPr lang="en-US" dirty="0" err="1"/>
              <a:t>TFLite</a:t>
            </a:r>
            <a:r>
              <a:rPr lang="en-US" dirty="0"/>
              <a:t> –</a:t>
            </a:r>
            <a:r>
              <a:rPr lang="en-US" dirty="0">
                <a:hlinkClick r:id="rId3"/>
              </a:rPr>
              <a:t>www.tensorflow.org/lite/microcontrollers/overview</a:t>
            </a:r>
            <a:endParaRPr lang="en-US" dirty="0"/>
          </a:p>
          <a:p>
            <a:r>
              <a:rPr lang="en-US" dirty="0"/>
              <a:t>Check out Arm Developer Pages – </a:t>
            </a:r>
            <a:r>
              <a:rPr lang="en-US" dirty="0">
                <a:hlinkClick r:id="rId4"/>
              </a:rPr>
              <a:t>developer.arm.com/</a:t>
            </a:r>
            <a:endParaRPr lang="en-US" dirty="0"/>
          </a:p>
          <a:p>
            <a:r>
              <a:rPr lang="en-US" dirty="0"/>
              <a:t>Retrain the Model – </a:t>
            </a:r>
            <a:r>
              <a:rPr lang="en-GB" u="sng" dirty="0">
                <a:hlinkClick r:id="rId5"/>
              </a:rPr>
              <a:t>developer.arm.com/armgooglevoice2019</a:t>
            </a:r>
            <a:r>
              <a:rPr lang="en-GB" dirty="0"/>
              <a:t>​ or</a:t>
            </a:r>
          </a:p>
          <a:p>
            <a:r>
              <a:rPr lang="en-US" dirty="0">
                <a:hlinkClick r:id="rId6"/>
              </a:rPr>
              <a:t>https://developer.arm.com/solutions/machine-learning-on-arm/developer-material/how-to-guides/build-arm-cortex-m-voice-assistant-with-google-tensorflow-lite/retrain-the-machine-learning-model</a:t>
            </a:r>
            <a:endParaRPr lang="en-US" dirty="0"/>
          </a:p>
          <a:p>
            <a:endParaRPr lang="en-US" dirty="0"/>
          </a:p>
        </p:txBody>
      </p:sp>
      <p:sp>
        <p:nvSpPr>
          <p:cNvPr id="4" name="Text Placeholder 3">
            <a:extLst>
              <a:ext uri="{FF2B5EF4-FFF2-40B4-BE49-F238E27FC236}">
                <a16:creationId xmlns:a16="http://schemas.microsoft.com/office/drawing/2014/main" id="{B573477B-1352-4147-9846-C93B66BE2CBC}"/>
              </a:ext>
            </a:extLst>
          </p:cNvPr>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251931472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041347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8B0556-6DAA-724D-B9FB-F772F069EAE4}"/>
              </a:ext>
            </a:extLst>
          </p:cNvPr>
          <p:cNvSpPr>
            <a:spLocks noGrp="1"/>
          </p:cNvSpPr>
          <p:nvPr>
            <p:ph type="title"/>
          </p:nvPr>
        </p:nvSpPr>
        <p:spPr/>
        <p:txBody>
          <a:bodyPr/>
          <a:lstStyle/>
          <a:p>
            <a:r>
              <a:rPr lang="en-US" dirty="0"/>
              <a:t>Backup</a:t>
            </a:r>
          </a:p>
        </p:txBody>
      </p:sp>
      <p:sp>
        <p:nvSpPr>
          <p:cNvPr id="3" name="Subtitle 2">
            <a:extLst>
              <a:ext uri="{FF2B5EF4-FFF2-40B4-BE49-F238E27FC236}">
                <a16:creationId xmlns:a16="http://schemas.microsoft.com/office/drawing/2014/main" id="{F3CF49F4-6A40-5F4E-9ABF-930DF5EF4222}"/>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41357948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E59CB99-8F4D-C244-893E-56E68A78FB8C}"/>
              </a:ext>
            </a:extLst>
          </p:cNvPr>
          <p:cNvSpPr>
            <a:spLocks noGrp="1"/>
          </p:cNvSpPr>
          <p:nvPr>
            <p:ph type="title"/>
          </p:nvPr>
        </p:nvSpPr>
        <p:spPr/>
        <p:txBody>
          <a:bodyPr/>
          <a:lstStyle/>
          <a:p>
            <a:r>
              <a:rPr lang="en-US">
                <a:cs typeface="Calibri"/>
              </a:rPr>
              <a:t>Trends</a:t>
            </a:r>
            <a:endParaRPr lang="en-US"/>
          </a:p>
        </p:txBody>
      </p:sp>
      <p:sp>
        <p:nvSpPr>
          <p:cNvPr id="3" name="Subtitle 2">
            <a:extLst>
              <a:ext uri="{FF2B5EF4-FFF2-40B4-BE49-F238E27FC236}">
                <a16:creationId xmlns:a16="http://schemas.microsoft.com/office/drawing/2014/main" id="{6CC69766-221B-46DA-B0C8-FE4328CF6250}"/>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338411058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E122C5-B3C0-8342-8419-9686780DAF55}"/>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5AAC885E-9F55-FA4E-AB1D-6F0309B92DA4}"/>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7309417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B44977-2B82-1B4C-9884-CF8429211CAA}"/>
              </a:ext>
            </a:extLst>
          </p:cNvPr>
          <p:cNvSpPr>
            <a:spLocks noGrp="1"/>
          </p:cNvSpPr>
          <p:nvPr>
            <p:ph type="title"/>
          </p:nvPr>
        </p:nvSpPr>
        <p:spPr/>
        <p:txBody>
          <a:bodyPr/>
          <a:lstStyle/>
          <a:p>
            <a:r>
              <a:rPr lang="en-US" b="0" dirty="0" err="1"/>
              <a:t>SparkFun</a:t>
            </a:r>
            <a:r>
              <a:rPr lang="en-US" b="0" dirty="0"/>
              <a:t> Edge Development Board</a:t>
            </a:r>
            <a:endParaRPr lang="en-US" dirty="0"/>
          </a:p>
        </p:txBody>
      </p:sp>
      <p:pic>
        <p:nvPicPr>
          <p:cNvPr id="9" name="Content Placeholder 8">
            <a:extLst>
              <a:ext uri="{FF2B5EF4-FFF2-40B4-BE49-F238E27FC236}">
                <a16:creationId xmlns:a16="http://schemas.microsoft.com/office/drawing/2014/main" id="{D3AE4E01-B59A-AF44-B544-CF612CA4F4F5}"/>
              </a:ext>
            </a:extLst>
          </p:cNvPr>
          <p:cNvPicPr>
            <a:picLocks noGrp="1" noChangeAspect="1"/>
          </p:cNvPicPr>
          <p:nvPr>
            <p:ph idx="1"/>
          </p:nvPr>
        </p:nvPicPr>
        <p:blipFill>
          <a:blip r:embed="rId3"/>
          <a:stretch>
            <a:fillRect/>
          </a:stretch>
        </p:blipFill>
        <p:spPr>
          <a:xfrm>
            <a:off x="7739407" y="1571624"/>
            <a:ext cx="3714750" cy="3714750"/>
          </a:xfrm>
          <a:prstGeom prst="rect">
            <a:avLst/>
          </a:prstGeom>
        </p:spPr>
      </p:pic>
      <p:pic>
        <p:nvPicPr>
          <p:cNvPr id="11" name="Picture 10">
            <a:extLst>
              <a:ext uri="{FF2B5EF4-FFF2-40B4-BE49-F238E27FC236}">
                <a16:creationId xmlns:a16="http://schemas.microsoft.com/office/drawing/2014/main" id="{20246422-E580-A649-AE8A-C4E1EA9D31DC}"/>
              </a:ext>
            </a:extLst>
          </p:cNvPr>
          <p:cNvPicPr>
            <a:picLocks noChangeAspect="1"/>
          </p:cNvPicPr>
          <p:nvPr/>
        </p:nvPicPr>
        <p:blipFill>
          <a:blip r:embed="rId4"/>
          <a:stretch>
            <a:fillRect/>
          </a:stretch>
        </p:blipFill>
        <p:spPr>
          <a:xfrm>
            <a:off x="1331843" y="1731617"/>
            <a:ext cx="5092148" cy="3394765"/>
          </a:xfrm>
          <a:prstGeom prst="rect">
            <a:avLst/>
          </a:prstGeom>
        </p:spPr>
      </p:pic>
    </p:spTree>
    <p:extLst>
      <p:ext uri="{BB962C8B-B14F-4D97-AF65-F5344CB8AC3E}">
        <p14:creationId xmlns:p14="http://schemas.microsoft.com/office/powerpoint/2010/main" val="273187773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AC938A-F705-A641-BB1C-74F2BF0C76F4}"/>
              </a:ext>
            </a:extLst>
          </p:cNvPr>
          <p:cNvSpPr>
            <a:spLocks noGrp="1"/>
          </p:cNvSpPr>
          <p:nvPr>
            <p:ph type="title"/>
          </p:nvPr>
        </p:nvSpPr>
        <p:spPr/>
        <p:txBody>
          <a:bodyPr/>
          <a:lstStyle/>
          <a:p>
            <a:r>
              <a:rPr lang="en-US" dirty="0"/>
              <a:t>Driver issues</a:t>
            </a:r>
            <a:br>
              <a:rPr lang="en-US" dirty="0"/>
            </a:br>
            <a:endParaRPr lang="en-US" dirty="0"/>
          </a:p>
        </p:txBody>
      </p:sp>
      <p:sp>
        <p:nvSpPr>
          <p:cNvPr id="3" name="Content Placeholder 2">
            <a:extLst>
              <a:ext uri="{FF2B5EF4-FFF2-40B4-BE49-F238E27FC236}">
                <a16:creationId xmlns:a16="http://schemas.microsoft.com/office/drawing/2014/main" id="{A9D1F5FD-4618-8B45-9B2F-5F8ED27E3099}"/>
              </a:ext>
            </a:extLst>
          </p:cNvPr>
          <p:cNvSpPr>
            <a:spLocks noGrp="1"/>
          </p:cNvSpPr>
          <p:nvPr>
            <p:ph idx="1"/>
          </p:nvPr>
        </p:nvSpPr>
        <p:spPr/>
        <p:txBody>
          <a:bodyPr/>
          <a:lstStyle/>
          <a:p>
            <a:r>
              <a:rPr lang="en-US" dirty="0"/>
              <a:t>Mac</a:t>
            </a:r>
          </a:p>
          <a:p>
            <a:r>
              <a:rPr lang="en-US" dirty="0">
                <a:hlinkClick r:id="rId2"/>
              </a:rPr>
              <a:t>https://stackoverflow.com/questions/55463159/sparkfun-edge-bootloader-problems</a:t>
            </a:r>
            <a:endParaRPr lang="en-US" dirty="0"/>
          </a:p>
          <a:p>
            <a:endParaRPr lang="en-US" dirty="0"/>
          </a:p>
          <a:p>
            <a:r>
              <a:rPr lang="en-US" dirty="0"/>
              <a:t>Linux, Mac, Windows</a:t>
            </a:r>
          </a:p>
          <a:p>
            <a:r>
              <a:rPr lang="en-US" dirty="0">
                <a:hlinkClick r:id="rId3"/>
              </a:rPr>
              <a:t>https://learn.sparkfun.com/tutorials/how-to-install-ch340-drivers</a:t>
            </a:r>
            <a:endParaRPr lang="en-US" dirty="0"/>
          </a:p>
        </p:txBody>
      </p:sp>
    </p:spTree>
    <p:extLst>
      <p:ext uri="{BB962C8B-B14F-4D97-AF65-F5344CB8AC3E}">
        <p14:creationId xmlns:p14="http://schemas.microsoft.com/office/powerpoint/2010/main" val="36384706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latin typeface="+mn-lt"/>
              </a:rPr>
              <a:t>The next wave of computing</a:t>
            </a:r>
          </a:p>
        </p:txBody>
      </p:sp>
      <p:cxnSp>
        <p:nvCxnSpPr>
          <p:cNvPr id="14" name="Straight Connector 13"/>
          <p:cNvCxnSpPr/>
          <p:nvPr/>
        </p:nvCxnSpPr>
        <p:spPr>
          <a:xfrm>
            <a:off x="3648078" y="1138518"/>
            <a:ext cx="0" cy="4554463"/>
          </a:xfrm>
          <a:prstGeom prst="line">
            <a:avLst/>
          </a:prstGeom>
          <a:ln w="6350" cmpd="sng">
            <a:solidFill>
              <a:schemeClr val="accent1"/>
            </a:solidFill>
            <a:prstDash val="lgDash"/>
          </a:ln>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a:off x="7558659" y="1138518"/>
            <a:ext cx="0" cy="4554463"/>
          </a:xfrm>
          <a:prstGeom prst="line">
            <a:avLst/>
          </a:prstGeom>
          <a:ln w="6350" cmpd="sng">
            <a:solidFill>
              <a:schemeClr val="accent1"/>
            </a:solidFill>
            <a:prstDash val="lgDash"/>
          </a:ln>
          <a:effectLst/>
        </p:spPr>
        <p:style>
          <a:lnRef idx="2">
            <a:schemeClr val="accent1"/>
          </a:lnRef>
          <a:fillRef idx="0">
            <a:schemeClr val="accent1"/>
          </a:fillRef>
          <a:effectRef idx="1">
            <a:schemeClr val="accent1"/>
          </a:effectRef>
          <a:fontRef idx="minor">
            <a:schemeClr val="tx1"/>
          </a:fontRef>
        </p:style>
      </p:cxnSp>
      <p:grpSp>
        <p:nvGrpSpPr>
          <p:cNvPr id="13" name="Group 12">
            <a:extLst>
              <a:ext uri="{FF2B5EF4-FFF2-40B4-BE49-F238E27FC236}">
                <a16:creationId xmlns:a16="http://schemas.microsoft.com/office/drawing/2014/main" id="{B59205DD-3C84-2245-8F7C-D2AEC39A38E3}"/>
              </a:ext>
            </a:extLst>
          </p:cNvPr>
          <p:cNvGrpSpPr/>
          <p:nvPr/>
        </p:nvGrpSpPr>
        <p:grpSpPr>
          <a:xfrm>
            <a:off x="908648" y="1228272"/>
            <a:ext cx="10844718" cy="4595079"/>
            <a:chOff x="908648" y="1161941"/>
            <a:chExt cx="10844718" cy="4595079"/>
          </a:xfrm>
        </p:grpSpPr>
        <p:sp>
          <p:nvSpPr>
            <p:cNvPr id="12" name="TextBox 11"/>
            <p:cNvSpPr txBox="1"/>
            <p:nvPr/>
          </p:nvSpPr>
          <p:spPr>
            <a:xfrm>
              <a:off x="1561739" y="5377557"/>
              <a:ext cx="665567" cy="377026"/>
            </a:xfrm>
            <a:prstGeom prst="rect">
              <a:avLst/>
            </a:prstGeom>
            <a:noFill/>
          </p:spPr>
          <p:txBody>
            <a:bodyPr wrap="none" rtlCol="0" anchor="t">
              <a:spAutoFit/>
            </a:bodyPr>
            <a:lstStyle/>
            <a:p>
              <a:pPr algn="ctr" defTabSz="457181"/>
              <a:r>
                <a:rPr lang="en-GB" sz="1850" b="1">
                  <a:solidFill>
                    <a:srgbClr val="414444"/>
                  </a:solidFill>
                  <a:latin typeface="Calibri"/>
                  <a:cs typeface="Calibri"/>
                </a:rPr>
                <a:t>1990</a:t>
              </a:r>
            </a:p>
          </p:txBody>
        </p:sp>
        <p:grpSp>
          <p:nvGrpSpPr>
            <p:cNvPr id="15" name="Group 14"/>
            <p:cNvGrpSpPr/>
            <p:nvPr/>
          </p:nvGrpSpPr>
          <p:grpSpPr>
            <a:xfrm>
              <a:off x="3816968" y="1695285"/>
              <a:ext cx="3619820" cy="3165639"/>
              <a:chOff x="2816506" y="1178355"/>
              <a:chExt cx="3842648" cy="3360508"/>
            </a:xfrm>
          </p:grpSpPr>
          <p:pic>
            <p:nvPicPr>
              <p:cNvPr id="17" name="Picture 16" descr="Galaxy S6 Edge Straight on.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89201" y="1178355"/>
                <a:ext cx="1669953" cy="3334567"/>
              </a:xfrm>
              <a:prstGeom prst="rect">
                <a:avLst/>
              </a:prstGeom>
            </p:spPr>
          </p:pic>
          <p:pic>
            <p:nvPicPr>
              <p:cNvPr id="18" name="Picture 2" descr="Image result"/>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2816506" y="2489082"/>
                <a:ext cx="709422" cy="2049781"/>
              </a:xfrm>
              <a:prstGeom prst="rect">
                <a:avLst/>
              </a:prstGeom>
              <a:noFill/>
              <a:extLst>
                <a:ext uri="{909E8E84-426E-40DD-AFC4-6F175D3DCCD1}">
                  <a14:hiddenFill xmlns:a14="http://schemas.microsoft.com/office/drawing/2010/main">
                    <a:solidFill>
                      <a:srgbClr val="FFFFFF"/>
                    </a:solidFill>
                  </a14:hiddenFill>
                </a:ext>
              </a:extLst>
            </p:spPr>
          </p:pic>
        </p:grpSp>
        <p:sp>
          <p:nvSpPr>
            <p:cNvPr id="21" name="TextBox 20"/>
            <p:cNvSpPr txBox="1"/>
            <p:nvPr/>
          </p:nvSpPr>
          <p:spPr>
            <a:xfrm>
              <a:off x="4846315" y="5377557"/>
              <a:ext cx="1561260" cy="379463"/>
            </a:xfrm>
            <a:prstGeom prst="rect">
              <a:avLst/>
            </a:prstGeom>
            <a:noFill/>
          </p:spPr>
          <p:txBody>
            <a:bodyPr wrap="none" rtlCol="0" anchor="t">
              <a:spAutoFit/>
            </a:bodyPr>
            <a:lstStyle/>
            <a:p>
              <a:pPr algn="ctr" defTabSz="457181"/>
              <a:r>
                <a:rPr lang="en-GB" sz="1850" b="1">
                  <a:solidFill>
                    <a:srgbClr val="414444"/>
                  </a:solidFill>
                  <a:latin typeface="Calibri"/>
                  <a:cs typeface="Calibri"/>
                </a:rPr>
                <a:t>1993 onwards</a:t>
              </a:r>
            </a:p>
          </p:txBody>
        </p:sp>
        <p:sp>
          <p:nvSpPr>
            <p:cNvPr id="44" name="TextBox 43"/>
            <p:cNvSpPr txBox="1"/>
            <p:nvPr/>
          </p:nvSpPr>
          <p:spPr>
            <a:xfrm>
              <a:off x="9357519" y="5377557"/>
              <a:ext cx="760979" cy="377026"/>
            </a:xfrm>
            <a:prstGeom prst="rect">
              <a:avLst/>
            </a:prstGeom>
            <a:noFill/>
          </p:spPr>
          <p:txBody>
            <a:bodyPr wrap="none" rtlCol="0" anchor="t">
              <a:spAutoFit/>
            </a:bodyPr>
            <a:lstStyle/>
            <a:p>
              <a:pPr algn="ctr" defTabSz="457181"/>
              <a:r>
                <a:rPr lang="en-GB" sz="1850" b="1">
                  <a:solidFill>
                    <a:srgbClr val="414444"/>
                  </a:solidFill>
                  <a:latin typeface="Calibri"/>
                  <a:cs typeface="Calibri"/>
                </a:rPr>
                <a:t>Today</a:t>
              </a:r>
            </a:p>
          </p:txBody>
        </p:sp>
        <p:grpSp>
          <p:nvGrpSpPr>
            <p:cNvPr id="8" name="Group 7">
              <a:extLst>
                <a:ext uri="{FF2B5EF4-FFF2-40B4-BE49-F238E27FC236}">
                  <a16:creationId xmlns:a16="http://schemas.microsoft.com/office/drawing/2014/main" id="{7ADB26A9-E2D4-DA41-8B9A-B8666578610B}"/>
                </a:ext>
              </a:extLst>
            </p:cNvPr>
            <p:cNvGrpSpPr/>
            <p:nvPr/>
          </p:nvGrpSpPr>
          <p:grpSpPr>
            <a:xfrm>
              <a:off x="908648" y="1539985"/>
              <a:ext cx="1971746" cy="3399548"/>
              <a:chOff x="908648" y="1580506"/>
              <a:chExt cx="1971746" cy="3399548"/>
            </a:xfrm>
          </p:grpSpPr>
          <p:pic>
            <p:nvPicPr>
              <p:cNvPr id="6" name="Picture 5"/>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36375" y="1580506"/>
                <a:ext cx="1916293" cy="1396530"/>
              </a:xfrm>
              <a:prstGeom prst="rect">
                <a:avLst/>
              </a:prstGeom>
            </p:spPr>
          </p:pic>
          <p:pic>
            <p:nvPicPr>
              <p:cNvPr id="1026" name="Picture 2" descr="Image result for apple newton PDA"/>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908648" y="3284350"/>
                <a:ext cx="1971746" cy="169570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 name="Group 4">
              <a:extLst>
                <a:ext uri="{FF2B5EF4-FFF2-40B4-BE49-F238E27FC236}">
                  <a16:creationId xmlns:a16="http://schemas.microsoft.com/office/drawing/2014/main" id="{2FEA3313-43B6-5042-B646-64176D89369A}"/>
                </a:ext>
              </a:extLst>
            </p:cNvPr>
            <p:cNvGrpSpPr/>
            <p:nvPr/>
          </p:nvGrpSpPr>
          <p:grpSpPr>
            <a:xfrm>
              <a:off x="7722650" y="1161941"/>
              <a:ext cx="4030716" cy="4155637"/>
              <a:chOff x="7722650" y="1360061"/>
              <a:chExt cx="4030716" cy="4155637"/>
            </a:xfrm>
          </p:grpSpPr>
          <p:pic>
            <p:nvPicPr>
              <p:cNvPr id="24" name="Picture 4" descr="http://www.androidcentral.com/sites/androidcentral.com/files/postimages/684/t-mobile-samsung-galaxy-tab.jpg"/>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7940089" y="1412264"/>
                <a:ext cx="1221954" cy="87166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http://browsernative.com/wp-content/uploads/nexian-chromebook.jpg"/>
              <p:cNvPicPr>
                <a:picLocks noChangeAspect="1" noChangeArrowheads="1"/>
              </p:cNvPicPr>
              <p:nvPr/>
            </p:nvPicPr>
            <p:blipFill rotWithShape="1">
              <a:blip r:embed="rId8" cstate="email">
                <a:extLst>
                  <a:ext uri="{28A0092B-C50C-407E-A947-70E740481C1C}">
                    <a14:useLocalDpi xmlns:a14="http://schemas.microsoft.com/office/drawing/2010/main"/>
                  </a:ext>
                </a:extLst>
              </a:blip>
              <a:srcRect/>
              <a:stretch/>
            </p:blipFill>
            <p:spPr bwMode="auto">
              <a:xfrm>
                <a:off x="7754433" y="3698852"/>
                <a:ext cx="1262202" cy="789468"/>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4" descr="http://www.kitguru.net/wp-content/uploads/2014/04/seagate_sshd_hybrid_hdd_1.jpg"/>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9106689" y="2358164"/>
                <a:ext cx="1021589" cy="699255"/>
              </a:xfrm>
              <a:prstGeom prst="rect">
                <a:avLst/>
              </a:prstGeom>
              <a:noFill/>
              <a:extLst>
                <a:ext uri="{909E8E84-426E-40DD-AFC4-6F175D3DCCD1}">
                  <a14:hiddenFill xmlns:a14="http://schemas.microsoft.com/office/drawing/2010/main">
                    <a:solidFill>
                      <a:srgbClr val="FFFFFF"/>
                    </a:solidFill>
                  </a14:hiddenFill>
                </a:ext>
              </a:extLst>
            </p:spPr>
          </p:pic>
          <p:grpSp>
            <p:nvGrpSpPr>
              <p:cNvPr id="27" name="Group 26"/>
              <p:cNvGrpSpPr/>
              <p:nvPr/>
            </p:nvGrpSpPr>
            <p:grpSpPr>
              <a:xfrm>
                <a:off x="10299451" y="2160887"/>
                <a:ext cx="1133121" cy="1900526"/>
                <a:chOff x="9742205" y="383634"/>
                <a:chExt cx="2283091" cy="3829315"/>
              </a:xfrm>
            </p:grpSpPr>
            <p:pic>
              <p:nvPicPr>
                <p:cNvPr id="28" name="Picture 16" descr="http://17c4dcd7f91259d8cc66-f5932f6db0039e8c02f89a70c334ff0e.r2.cf1.rackcdn.com/wp-content/uploads/sites/2/7766.jpg"/>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9892219" y="383634"/>
                  <a:ext cx="2133077" cy="1240983"/>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18" descr="http://www.inkexpress.co.uk/blog/wp-content/uploads/2015/06/All-in-One-Color-Printer.jpg"/>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9742205" y="3052061"/>
                  <a:ext cx="1160887" cy="1160888"/>
                </a:xfrm>
                <a:prstGeom prst="rect">
                  <a:avLst/>
                </a:prstGeom>
                <a:noFill/>
                <a:extLst>
                  <a:ext uri="{909E8E84-426E-40DD-AFC4-6F175D3DCCD1}">
                    <a14:hiddenFill xmlns:a14="http://schemas.microsoft.com/office/drawing/2010/main">
                      <a:solidFill>
                        <a:srgbClr val="FFFFFF"/>
                      </a:solidFill>
                    </a14:hiddenFill>
                  </a:ext>
                </a:extLst>
              </p:spPr>
            </p:pic>
          </p:grpSp>
          <p:pic>
            <p:nvPicPr>
              <p:cNvPr id="30" name="Picture 82"/>
              <p:cNvPicPr>
                <a:picLocks noChangeAspect="1"/>
              </p:cNvPicPr>
              <p:nvPr/>
            </p:nvPicPr>
            <p:blipFill>
              <a:blip r:embed="rId12" cstate="email">
                <a:extLst>
                  <a:ext uri="{28A0092B-C50C-407E-A947-70E740481C1C}">
                    <a14:useLocalDpi xmlns:a14="http://schemas.microsoft.com/office/drawing/2010/main"/>
                  </a:ext>
                </a:extLst>
              </a:blip>
              <a:srcRect/>
              <a:stretch>
                <a:fillRect/>
              </a:stretch>
            </p:blipFill>
            <p:spPr bwMode="auto">
              <a:xfrm>
                <a:off x="9253350" y="1360061"/>
                <a:ext cx="554225" cy="938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27" descr="Airwave™ Factory Text White w/ Fire Iridium Lens"/>
              <p:cNvPicPr>
                <a:picLocks noChangeAspect="1" noChangeArrowheads="1"/>
              </p:cNvPicPr>
              <p:nvPr/>
            </p:nvPicPr>
            <p:blipFill>
              <a:blip r:embed="rId13" cstate="email">
                <a:extLst>
                  <a:ext uri="{28A0092B-C50C-407E-A947-70E740481C1C}">
                    <a14:useLocalDpi xmlns:a14="http://schemas.microsoft.com/office/drawing/2010/main"/>
                  </a:ext>
                </a:extLst>
              </a:blip>
              <a:srcRect/>
              <a:stretch>
                <a:fillRect/>
              </a:stretch>
            </p:blipFill>
            <p:spPr bwMode="auto">
              <a:xfrm>
                <a:off x="9957604" y="2905090"/>
                <a:ext cx="971264" cy="487537"/>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31"/>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8002546" y="4661396"/>
                <a:ext cx="765975" cy="765975"/>
              </a:xfrm>
              <a:prstGeom prst="rect">
                <a:avLst/>
              </a:prstGeom>
            </p:spPr>
          </p:pic>
          <p:pic>
            <p:nvPicPr>
              <p:cNvPr id="33" name="Picture 30" descr="http://img.talkandroid.com/uploads/2015/01/sony-bravia.jpg"/>
              <p:cNvPicPr>
                <a:picLocks noChangeAspect="1" noChangeArrowheads="1"/>
              </p:cNvPicPr>
              <p:nvPr/>
            </p:nvPicPr>
            <p:blipFill rotWithShape="1">
              <a:blip r:embed="rId15" cstate="email">
                <a:extLst>
                  <a:ext uri="{28A0092B-C50C-407E-A947-70E740481C1C}">
                    <a14:useLocalDpi xmlns:a14="http://schemas.microsoft.com/office/drawing/2010/main"/>
                  </a:ext>
                </a:extLst>
              </a:blip>
              <a:srcRect/>
              <a:stretch/>
            </p:blipFill>
            <p:spPr bwMode="auto">
              <a:xfrm>
                <a:off x="9958466" y="1471786"/>
                <a:ext cx="1095232" cy="735346"/>
              </a:xfrm>
              <a:prstGeom prst="rect">
                <a:avLst/>
              </a:prstGeom>
              <a:noFill/>
              <a:extLst>
                <a:ext uri="{909E8E84-426E-40DD-AFC4-6F175D3DCCD1}">
                  <a14:hiddenFill xmlns:a14="http://schemas.microsoft.com/office/drawing/2010/main">
                    <a:solidFill>
                      <a:srgbClr val="FFFFFF"/>
                    </a:solidFill>
                  </a14:hiddenFill>
                </a:ext>
              </a:extLst>
            </p:spPr>
          </p:pic>
          <p:grpSp>
            <p:nvGrpSpPr>
              <p:cNvPr id="34" name="Group 33"/>
              <p:cNvGrpSpPr/>
              <p:nvPr/>
            </p:nvGrpSpPr>
            <p:grpSpPr>
              <a:xfrm>
                <a:off x="7722650" y="2417168"/>
                <a:ext cx="1285608" cy="1223811"/>
                <a:chOff x="2657982" y="3354976"/>
                <a:chExt cx="2590334" cy="2465821"/>
              </a:xfrm>
            </p:grpSpPr>
            <p:pic>
              <p:nvPicPr>
                <p:cNvPr id="35" name="Picture 10" descr="http://media.treehugger.com/assets/images/2013/08/nissan-leaf-electric-car-silver-photo-01.jpg.662x0_q70_crop-scale.jpg"/>
                <p:cNvPicPr>
                  <a:picLocks noChangeAspect="1" noChangeArrowheads="1"/>
                </p:cNvPicPr>
                <p:nvPr/>
              </p:nvPicPr>
              <p:blipFill>
                <a:blip r:embed="rId16" cstate="email">
                  <a:extLst>
                    <a:ext uri="{28A0092B-C50C-407E-A947-70E740481C1C}">
                      <a14:useLocalDpi xmlns:a14="http://schemas.microsoft.com/office/drawing/2010/main"/>
                    </a:ext>
                  </a:extLst>
                </a:blip>
                <a:srcRect/>
                <a:stretch>
                  <a:fillRect/>
                </a:stretch>
              </p:blipFill>
              <p:spPr bwMode="auto">
                <a:xfrm>
                  <a:off x="2657982" y="4439545"/>
                  <a:ext cx="2590334" cy="1381252"/>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12" descr="https://upload.wikimedia.org/wikipedia/en/6/69/Audi_R8_3_Quarter.jpg"/>
                <p:cNvPicPr>
                  <a:picLocks noChangeAspect="1" noChangeArrowheads="1"/>
                </p:cNvPicPr>
                <p:nvPr/>
              </p:nvPicPr>
              <p:blipFill>
                <a:blip r:embed="rId17" cstate="email">
                  <a:extLst>
                    <a:ext uri="{28A0092B-C50C-407E-A947-70E740481C1C}">
                      <a14:useLocalDpi xmlns:a14="http://schemas.microsoft.com/office/drawing/2010/main"/>
                    </a:ext>
                  </a:extLst>
                </a:blip>
                <a:srcRect/>
                <a:stretch>
                  <a:fillRect/>
                </a:stretch>
              </p:blipFill>
              <p:spPr bwMode="auto">
                <a:xfrm>
                  <a:off x="3002857" y="3354976"/>
                  <a:ext cx="1900583" cy="1102338"/>
                </a:xfrm>
                <a:prstGeom prst="rect">
                  <a:avLst/>
                </a:prstGeom>
                <a:noFill/>
                <a:extLst>
                  <a:ext uri="{909E8E84-426E-40DD-AFC4-6F175D3DCCD1}">
                    <a14:hiddenFill xmlns:a14="http://schemas.microsoft.com/office/drawing/2010/main">
                      <a:solidFill>
                        <a:srgbClr val="FFFFFF"/>
                      </a:solidFill>
                    </a14:hiddenFill>
                  </a:ext>
                </a:extLst>
              </p:spPr>
            </p:pic>
          </p:grpSp>
          <p:pic>
            <p:nvPicPr>
              <p:cNvPr id="38" name="Picture 20" descr="http://www.extremetech.com/wp-content/uploads/2013/04/redlg.jpg"/>
              <p:cNvPicPr>
                <a:picLocks noChangeAspect="1" noChangeArrowheads="1"/>
              </p:cNvPicPr>
              <p:nvPr/>
            </p:nvPicPr>
            <p:blipFill>
              <a:blip r:embed="rId18" cstate="email">
                <a:extLst>
                  <a:ext uri="{28A0092B-C50C-407E-A947-70E740481C1C}">
                    <a14:useLocalDpi xmlns:a14="http://schemas.microsoft.com/office/drawing/2010/main"/>
                  </a:ext>
                </a:extLst>
              </a:blip>
              <a:srcRect/>
              <a:stretch>
                <a:fillRect/>
              </a:stretch>
            </p:blipFill>
            <p:spPr bwMode="auto">
              <a:xfrm>
                <a:off x="9199701" y="4036968"/>
                <a:ext cx="736014" cy="1032996"/>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38" descr="http://airmedicsheatingandairconditioning.com/wp-content/uploads/2015/07/nest3.png"/>
              <p:cNvPicPr>
                <a:picLocks noChangeAspect="1" noChangeArrowheads="1"/>
              </p:cNvPicPr>
              <p:nvPr/>
            </p:nvPicPr>
            <p:blipFill>
              <a:blip r:embed="rId19" cstate="email">
                <a:extLst>
                  <a:ext uri="{28A0092B-C50C-407E-A947-70E740481C1C}">
                    <a14:useLocalDpi xmlns:a14="http://schemas.microsoft.com/office/drawing/2010/main"/>
                  </a:ext>
                </a:extLst>
              </a:blip>
              <a:srcRect/>
              <a:stretch>
                <a:fillRect/>
              </a:stretch>
            </p:blipFill>
            <p:spPr bwMode="auto">
              <a:xfrm>
                <a:off x="10853081" y="4888069"/>
                <a:ext cx="582042" cy="627629"/>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6" descr="http://pixel.brit.co/wp-content/uploads/2012/10/Wireless-Pill.jpg"/>
              <p:cNvPicPr>
                <a:picLocks noChangeAspect="1" noChangeArrowheads="1"/>
              </p:cNvPicPr>
              <p:nvPr/>
            </p:nvPicPr>
            <p:blipFill>
              <a:blip r:embed="rId20" cstate="email">
                <a:extLst>
                  <a:ext uri="{28A0092B-C50C-407E-A947-70E740481C1C}">
                    <a14:useLocalDpi xmlns:a14="http://schemas.microsoft.com/office/drawing/2010/main"/>
                  </a:ext>
                </a:extLst>
              </a:blip>
              <a:srcRect/>
              <a:stretch>
                <a:fillRect/>
              </a:stretch>
            </p:blipFill>
            <p:spPr bwMode="auto">
              <a:xfrm>
                <a:off x="10205083" y="4242234"/>
                <a:ext cx="868419" cy="492173"/>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8" descr="http://nimax-img.de/Produktbilder/zoom/24998_1/Bresser-Wireless-weather-station-IROX-EBR-606C.jpg"/>
              <p:cNvPicPr>
                <a:picLocks noChangeAspect="1" noChangeArrowheads="1"/>
              </p:cNvPicPr>
              <p:nvPr/>
            </p:nvPicPr>
            <p:blipFill rotWithShape="1">
              <a:blip r:embed="rId21" cstate="email">
                <a:extLst>
                  <a:ext uri="{28A0092B-C50C-407E-A947-70E740481C1C}">
                    <a14:useLocalDpi xmlns:a14="http://schemas.microsoft.com/office/drawing/2010/main"/>
                  </a:ext>
                </a:extLst>
              </a:blip>
              <a:srcRect/>
              <a:stretch/>
            </p:blipFill>
            <p:spPr bwMode="auto">
              <a:xfrm>
                <a:off x="11352736" y="2776799"/>
                <a:ext cx="400630" cy="862635"/>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34"/>
              <p:cNvPicPr>
                <a:picLocks noChangeAspect="1" noChangeArrowheads="1"/>
              </p:cNvPicPr>
              <p:nvPr/>
            </p:nvPicPr>
            <p:blipFill>
              <a:blip r:embed="rId22" cstate="email">
                <a:extLst>
                  <a:ext uri="{28A0092B-C50C-407E-A947-70E740481C1C}">
                    <a14:useLocalDpi xmlns:a14="http://schemas.microsoft.com/office/drawing/2010/main"/>
                  </a:ext>
                </a:extLst>
              </a:blip>
              <a:srcRect/>
              <a:stretch>
                <a:fillRect/>
              </a:stretch>
            </p:blipFill>
            <p:spPr bwMode="auto">
              <a:xfrm>
                <a:off x="9185405" y="3327333"/>
                <a:ext cx="454768" cy="5942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3" name="Picture 42" descr="Galaxy S6 Edge Straight on.png">
                <a:extLst>
                  <a:ext uri="{FF2B5EF4-FFF2-40B4-BE49-F238E27FC236}">
                    <a16:creationId xmlns:a16="http://schemas.microsoft.com/office/drawing/2014/main" id="{B83D5811-060B-D047-B823-72F10F2B8031}"/>
                  </a:ext>
                </a:extLst>
              </p:cNvPr>
              <p:cNvPicPr>
                <a:picLocks noChangeAspect="1"/>
              </p:cNvPicPr>
              <p:nvPr/>
            </p:nvPicPr>
            <p:blipFill>
              <a:blip r:embed="rId23" cstate="screen">
                <a:extLst>
                  <a:ext uri="{28A0092B-C50C-407E-A947-70E740481C1C}">
                    <a14:useLocalDpi xmlns:a14="http://schemas.microsoft.com/office/drawing/2010/main"/>
                  </a:ext>
                </a:extLst>
              </a:blip>
              <a:stretch>
                <a:fillRect/>
              </a:stretch>
            </p:blipFill>
            <p:spPr>
              <a:xfrm>
                <a:off x="11253879" y="3910422"/>
                <a:ext cx="334984" cy="668898"/>
              </a:xfrm>
              <a:prstGeom prst="rect">
                <a:avLst/>
              </a:prstGeom>
            </p:spPr>
          </p:pic>
        </p:grpSp>
      </p:grpSp>
      <p:pic>
        <p:nvPicPr>
          <p:cNvPr id="4" name="Picture 3">
            <a:extLst>
              <a:ext uri="{FF2B5EF4-FFF2-40B4-BE49-F238E27FC236}">
                <a16:creationId xmlns:a16="http://schemas.microsoft.com/office/drawing/2014/main" id="{15AB626C-588E-7E47-93E4-9561E5916353}"/>
              </a:ext>
            </a:extLst>
          </p:cNvPr>
          <p:cNvPicPr>
            <a:picLocks noChangeAspect="1"/>
          </p:cNvPicPr>
          <p:nvPr/>
        </p:nvPicPr>
        <p:blipFill rotWithShape="1">
          <a:blip r:embed="rId24" cstate="screen">
            <a:extLst>
              <a:ext uri="{28A0092B-C50C-407E-A947-70E740481C1C}">
                <a14:useLocalDpi xmlns:a14="http://schemas.microsoft.com/office/drawing/2010/main"/>
              </a:ext>
            </a:extLst>
          </a:blip>
          <a:srcRect/>
          <a:stretch/>
        </p:blipFill>
        <p:spPr>
          <a:xfrm>
            <a:off x="4487846" y="2387778"/>
            <a:ext cx="1410617" cy="2488913"/>
          </a:xfrm>
          <a:prstGeom prst="rect">
            <a:avLst/>
          </a:prstGeom>
        </p:spPr>
      </p:pic>
    </p:spTree>
    <p:extLst>
      <p:ext uri="{BB962C8B-B14F-4D97-AF65-F5344CB8AC3E}">
        <p14:creationId xmlns:p14="http://schemas.microsoft.com/office/powerpoint/2010/main" val="2819586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C25AA336-3EB8-46BC-8B48-F5EBF388B9BD}"/>
              </a:ext>
            </a:extLst>
          </p:cNvPr>
          <p:cNvGrpSpPr/>
          <p:nvPr/>
        </p:nvGrpSpPr>
        <p:grpSpPr>
          <a:xfrm>
            <a:off x="924066" y="1627614"/>
            <a:ext cx="10130903" cy="4347938"/>
            <a:chOff x="2141066" y="1748853"/>
            <a:chExt cx="8109965" cy="3495303"/>
          </a:xfrm>
        </p:grpSpPr>
        <p:grpSp>
          <p:nvGrpSpPr>
            <p:cNvPr id="23" name="Group 22">
              <a:extLst>
                <a:ext uri="{FF2B5EF4-FFF2-40B4-BE49-F238E27FC236}">
                  <a16:creationId xmlns:a16="http://schemas.microsoft.com/office/drawing/2014/main" id="{3CBEA5B9-FC1F-D54E-9846-74395D759C47}"/>
                </a:ext>
              </a:extLst>
            </p:cNvPr>
            <p:cNvGrpSpPr/>
            <p:nvPr/>
          </p:nvGrpSpPr>
          <p:grpSpPr>
            <a:xfrm>
              <a:off x="2427702" y="3572078"/>
              <a:ext cx="7682510" cy="1524637"/>
              <a:chOff x="13901398" y="4700648"/>
              <a:chExt cx="16133272" cy="3201738"/>
            </a:xfrm>
          </p:grpSpPr>
          <p:sp>
            <p:nvSpPr>
              <p:cNvPr id="30" name="Freeform: Shape 223">
                <a:extLst>
                  <a:ext uri="{FF2B5EF4-FFF2-40B4-BE49-F238E27FC236}">
                    <a16:creationId xmlns:a16="http://schemas.microsoft.com/office/drawing/2014/main" id="{CF386FAB-38E5-774A-835B-1149A7FF1E1F}"/>
                  </a:ext>
                </a:extLst>
              </p:cNvPr>
              <p:cNvSpPr/>
              <p:nvPr/>
            </p:nvSpPr>
            <p:spPr>
              <a:xfrm rot="21088153">
                <a:off x="13901398" y="4700648"/>
                <a:ext cx="16133272" cy="3201738"/>
              </a:xfrm>
              <a:custGeom>
                <a:avLst/>
                <a:gdLst>
                  <a:gd name="connsiteX0" fmla="*/ 4324763 w 16133272"/>
                  <a:gd name="connsiteY0" fmla="*/ 718585 h 3201738"/>
                  <a:gd name="connsiteX1" fmla="*/ 0 w 16133272"/>
                  <a:gd name="connsiteY1" fmla="*/ 1715600 h 3201738"/>
                  <a:gd name="connsiteX2" fmla="*/ 0 w 16133272"/>
                  <a:gd name="connsiteY2" fmla="*/ 1715599 h 3201738"/>
                  <a:gd name="connsiteX3" fmla="*/ 16133272 w 16133272"/>
                  <a:gd name="connsiteY3" fmla="*/ 0 h 3201738"/>
                  <a:gd name="connsiteX4" fmla="*/ 15653008 w 16133272"/>
                  <a:gd name="connsiteY4" fmla="*/ 3201738 h 3201738"/>
                  <a:gd name="connsiteX5" fmla="*/ 15819418 w 16133272"/>
                  <a:gd name="connsiteY5" fmla="*/ 2092342 h 3201738"/>
                  <a:gd name="connsiteX6" fmla="*/ 5245687 w 16133272"/>
                  <a:gd name="connsiteY6" fmla="*/ 506279 h 3201738"/>
                  <a:gd name="connsiteX7" fmla="*/ 7441784 w 16133272"/>
                  <a:gd name="connsiteY7" fmla="*/ 0 h 3201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33272" h="3201738">
                    <a:moveTo>
                      <a:pt x="4324763" y="718585"/>
                    </a:moveTo>
                    <a:lnTo>
                      <a:pt x="0" y="1715600"/>
                    </a:lnTo>
                    <a:lnTo>
                      <a:pt x="0" y="1715599"/>
                    </a:lnTo>
                    <a:close/>
                    <a:moveTo>
                      <a:pt x="16133272" y="0"/>
                    </a:moveTo>
                    <a:lnTo>
                      <a:pt x="15653008" y="3201738"/>
                    </a:lnTo>
                    <a:lnTo>
                      <a:pt x="15819418" y="2092342"/>
                    </a:lnTo>
                    <a:lnTo>
                      <a:pt x="5245687" y="506279"/>
                    </a:lnTo>
                    <a:lnTo>
                      <a:pt x="7441784" y="0"/>
                    </a:lnTo>
                    <a:close/>
                  </a:path>
                </a:pathLst>
              </a:custGeom>
              <a:gradFill>
                <a:gsLst>
                  <a:gs pos="0">
                    <a:schemeClr val="accent4">
                      <a:alpha val="0"/>
                    </a:schemeClr>
                  </a:gs>
                  <a:gs pos="80000">
                    <a:schemeClr val="accent4"/>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3543" tIns="21771" rIns="43543" bIns="21771" numCol="1" spcCol="0" rtlCol="0" fromWordArt="0" anchor="ctr" anchorCtr="0" forceAA="0" compatLnSpc="1">
                <a:prstTxWarp prst="textNoShape">
                  <a:avLst/>
                </a:prstTxWarp>
                <a:noAutofit/>
              </a:bodyPr>
              <a:lstStyle/>
              <a:p>
                <a:pPr algn="ctr" defTabSz="342809"/>
                <a:endParaRPr lang="en-GB" sz="857">
                  <a:solidFill>
                    <a:srgbClr val="FFFFFF"/>
                  </a:solidFill>
                  <a:latin typeface="Calibri"/>
                </a:endParaRPr>
              </a:p>
            </p:txBody>
          </p:sp>
          <p:sp>
            <p:nvSpPr>
              <p:cNvPr id="31" name="TextBox 30">
                <a:extLst>
                  <a:ext uri="{FF2B5EF4-FFF2-40B4-BE49-F238E27FC236}">
                    <a16:creationId xmlns:a16="http://schemas.microsoft.com/office/drawing/2014/main" id="{4998039F-035D-B540-BB6F-23316E6451D8}"/>
                  </a:ext>
                </a:extLst>
              </p:cNvPr>
              <p:cNvSpPr txBox="1"/>
              <p:nvPr/>
            </p:nvSpPr>
            <p:spPr>
              <a:xfrm>
                <a:off x="27543652" y="4951825"/>
                <a:ext cx="1881766" cy="443274"/>
              </a:xfrm>
              <a:prstGeom prst="rect">
                <a:avLst/>
              </a:prstGeom>
              <a:noFill/>
            </p:spPr>
            <p:txBody>
              <a:bodyPr wrap="none" lIns="0" tIns="0" rIns="0" bIns="0" rtlCol="0">
                <a:spAutoFit/>
              </a:bodyPr>
              <a:lstStyle/>
              <a:p>
                <a:pPr algn="r" defTabSz="580569">
                  <a:lnSpc>
                    <a:spcPct val="90000"/>
                  </a:lnSpc>
                  <a:spcAft>
                    <a:spcPts val="381"/>
                  </a:spcAft>
                  <a:defRPr/>
                </a:pPr>
                <a:r>
                  <a:rPr lang="en-GB" sz="1524" b="1">
                    <a:solidFill>
                      <a:srgbClr val="FFFFFF"/>
                    </a:solidFill>
                    <a:latin typeface="Lato Light"/>
                  </a:rPr>
                  <a:t>Mali GPUs</a:t>
                </a:r>
              </a:p>
            </p:txBody>
          </p:sp>
        </p:grpSp>
        <p:grpSp>
          <p:nvGrpSpPr>
            <p:cNvPr id="32" name="Group 31">
              <a:extLst>
                <a:ext uri="{FF2B5EF4-FFF2-40B4-BE49-F238E27FC236}">
                  <a16:creationId xmlns:a16="http://schemas.microsoft.com/office/drawing/2014/main" id="{29582224-A6E5-AB40-9BA1-55ED95B6BDA1}"/>
                </a:ext>
              </a:extLst>
            </p:cNvPr>
            <p:cNvGrpSpPr/>
            <p:nvPr/>
          </p:nvGrpSpPr>
          <p:grpSpPr>
            <a:xfrm>
              <a:off x="2408441" y="2771988"/>
              <a:ext cx="7842590" cy="1289010"/>
              <a:chOff x="13860951" y="3020461"/>
              <a:chExt cx="16469438" cy="2706920"/>
            </a:xfrm>
          </p:grpSpPr>
          <p:sp>
            <p:nvSpPr>
              <p:cNvPr id="33" name="Freeform: Shape 222">
                <a:extLst>
                  <a:ext uri="{FF2B5EF4-FFF2-40B4-BE49-F238E27FC236}">
                    <a16:creationId xmlns:a16="http://schemas.microsoft.com/office/drawing/2014/main" id="{267DEED2-BFD2-F64C-AAA2-AA8552BBE52D}"/>
                  </a:ext>
                </a:extLst>
              </p:cNvPr>
              <p:cNvSpPr/>
              <p:nvPr/>
            </p:nvSpPr>
            <p:spPr>
              <a:xfrm rot="20612591">
                <a:off x="13860951" y="3714665"/>
                <a:ext cx="16469438" cy="2012716"/>
              </a:xfrm>
              <a:custGeom>
                <a:avLst/>
                <a:gdLst>
                  <a:gd name="connsiteX0" fmla="*/ 5021507 w 16469438"/>
                  <a:gd name="connsiteY0" fmla="*/ 1012819 h 2012716"/>
                  <a:gd name="connsiteX1" fmla="*/ 5021509 w 16469438"/>
                  <a:gd name="connsiteY1" fmla="*/ 1012819 h 2012716"/>
                  <a:gd name="connsiteX2" fmla="*/ 0 w 16469438"/>
                  <a:gd name="connsiteY2" fmla="*/ 1457082 h 2012716"/>
                  <a:gd name="connsiteX3" fmla="*/ 0 w 16469438"/>
                  <a:gd name="connsiteY3" fmla="*/ 1457082 h 2012716"/>
                  <a:gd name="connsiteX4" fmla="*/ 4072279 w 16469438"/>
                  <a:gd name="connsiteY4" fmla="*/ 1096799 h 2012716"/>
                  <a:gd name="connsiteX5" fmla="*/ 16469438 w 16469438"/>
                  <a:gd name="connsiteY5" fmla="*/ 0 h 2012716"/>
                  <a:gd name="connsiteX6" fmla="*/ 15874894 w 16469438"/>
                  <a:gd name="connsiteY6" fmla="*/ 2012716 h 2012716"/>
                  <a:gd name="connsiteX7" fmla="*/ 7266439 w 16469438"/>
                  <a:gd name="connsiteY7" fmla="*/ 814207 h 2012716"/>
                  <a:gd name="connsiteX8" fmla="*/ 5564987 w 16469438"/>
                  <a:gd name="connsiteY8" fmla="*/ 964736 h 2012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469438" h="2012716">
                    <a:moveTo>
                      <a:pt x="5021507" y="1012819"/>
                    </a:moveTo>
                    <a:lnTo>
                      <a:pt x="5021509" y="1012819"/>
                    </a:lnTo>
                    <a:lnTo>
                      <a:pt x="0" y="1457082"/>
                    </a:lnTo>
                    <a:lnTo>
                      <a:pt x="0" y="1457082"/>
                    </a:lnTo>
                    <a:lnTo>
                      <a:pt x="4072279" y="1096799"/>
                    </a:lnTo>
                    <a:close/>
                    <a:moveTo>
                      <a:pt x="16469438" y="0"/>
                    </a:moveTo>
                    <a:lnTo>
                      <a:pt x="15874894" y="2012716"/>
                    </a:lnTo>
                    <a:lnTo>
                      <a:pt x="7266439" y="814207"/>
                    </a:lnTo>
                    <a:lnTo>
                      <a:pt x="5564987" y="964736"/>
                    </a:lnTo>
                    <a:close/>
                  </a:path>
                </a:pathLst>
              </a:custGeom>
              <a:gradFill>
                <a:gsLst>
                  <a:gs pos="0">
                    <a:schemeClr val="accent5">
                      <a:alpha val="0"/>
                    </a:schemeClr>
                  </a:gs>
                  <a:gs pos="80000">
                    <a:schemeClr val="accent5"/>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3543" tIns="21771" rIns="43543" bIns="21771" numCol="1" spcCol="0" rtlCol="0" fromWordArt="0" anchor="ctr" anchorCtr="0" forceAA="0" compatLnSpc="1">
                <a:prstTxWarp prst="textNoShape">
                  <a:avLst/>
                </a:prstTxWarp>
                <a:noAutofit/>
              </a:bodyPr>
              <a:lstStyle/>
              <a:p>
                <a:pPr algn="ctr" defTabSz="342809"/>
                <a:endParaRPr lang="en-GB" sz="857">
                  <a:solidFill>
                    <a:srgbClr val="FFFFFF"/>
                  </a:solidFill>
                  <a:latin typeface="Calibri"/>
                </a:endParaRPr>
              </a:p>
            </p:txBody>
          </p:sp>
          <p:sp>
            <p:nvSpPr>
              <p:cNvPr id="34" name="TextBox 33">
                <a:extLst>
                  <a:ext uri="{FF2B5EF4-FFF2-40B4-BE49-F238E27FC236}">
                    <a16:creationId xmlns:a16="http://schemas.microsoft.com/office/drawing/2014/main" id="{B13AC9A7-F19D-F348-8833-C70C5C1E9D45}"/>
                  </a:ext>
                </a:extLst>
              </p:cNvPr>
              <p:cNvSpPr txBox="1"/>
              <p:nvPr/>
            </p:nvSpPr>
            <p:spPr>
              <a:xfrm>
                <a:off x="27547018" y="3020461"/>
                <a:ext cx="1878399" cy="443274"/>
              </a:xfrm>
              <a:prstGeom prst="rect">
                <a:avLst/>
              </a:prstGeom>
              <a:noFill/>
            </p:spPr>
            <p:txBody>
              <a:bodyPr wrap="none" lIns="0" tIns="0" rIns="0" bIns="0" rtlCol="0">
                <a:spAutoFit/>
              </a:bodyPr>
              <a:lstStyle/>
              <a:p>
                <a:pPr algn="r" defTabSz="580569">
                  <a:lnSpc>
                    <a:spcPct val="90000"/>
                  </a:lnSpc>
                  <a:spcAft>
                    <a:spcPts val="381"/>
                  </a:spcAft>
                  <a:defRPr/>
                </a:pPr>
                <a:r>
                  <a:rPr lang="en-GB" sz="1524" b="1">
                    <a:solidFill>
                      <a:srgbClr val="FFFFFF"/>
                    </a:solidFill>
                    <a:latin typeface="Lato Light"/>
                  </a:rPr>
                  <a:t>Arm NPUs</a:t>
                </a:r>
              </a:p>
            </p:txBody>
          </p:sp>
        </p:grpSp>
        <p:grpSp>
          <p:nvGrpSpPr>
            <p:cNvPr id="35" name="Group 34">
              <a:extLst>
                <a:ext uri="{FF2B5EF4-FFF2-40B4-BE49-F238E27FC236}">
                  <a16:creationId xmlns:a16="http://schemas.microsoft.com/office/drawing/2014/main" id="{EE674252-4F5C-9445-AEF3-1256B9DD42B5}"/>
                </a:ext>
              </a:extLst>
            </p:cNvPr>
            <p:cNvGrpSpPr/>
            <p:nvPr/>
          </p:nvGrpSpPr>
          <p:grpSpPr>
            <a:xfrm>
              <a:off x="2401964" y="4018196"/>
              <a:ext cx="7552667" cy="970134"/>
              <a:chOff x="13847348" y="5637497"/>
              <a:chExt cx="15860600" cy="2037282"/>
            </a:xfrm>
          </p:grpSpPr>
          <p:sp>
            <p:nvSpPr>
              <p:cNvPr id="36" name="Freeform: Shape 224">
                <a:extLst>
                  <a:ext uri="{FF2B5EF4-FFF2-40B4-BE49-F238E27FC236}">
                    <a16:creationId xmlns:a16="http://schemas.microsoft.com/office/drawing/2014/main" id="{ADA9F35E-EB65-584F-BB53-8DB69F11087E}"/>
                  </a:ext>
                </a:extLst>
              </p:cNvPr>
              <p:cNvSpPr/>
              <p:nvPr/>
            </p:nvSpPr>
            <p:spPr>
              <a:xfrm>
                <a:off x="13847348" y="5637497"/>
                <a:ext cx="15860600" cy="2037282"/>
              </a:xfrm>
              <a:custGeom>
                <a:avLst/>
                <a:gdLst>
                  <a:gd name="connsiteX0" fmla="*/ 5168576 w 15860600"/>
                  <a:gd name="connsiteY0" fmla="*/ 0 h 2037282"/>
                  <a:gd name="connsiteX1" fmla="*/ 15860600 w 15860600"/>
                  <a:gd name="connsiteY1" fmla="*/ 0 h 2037282"/>
                  <a:gd name="connsiteX2" fmla="*/ 15860600 w 15860600"/>
                  <a:gd name="connsiteY2" fmla="*/ 2037282 h 2037282"/>
                  <a:gd name="connsiteX3" fmla="*/ 0 w 15860600"/>
                  <a:gd name="connsiteY3" fmla="*/ 2037282 h 2037282"/>
                </a:gdLst>
                <a:ahLst/>
                <a:cxnLst>
                  <a:cxn ang="0">
                    <a:pos x="connsiteX0" y="connsiteY0"/>
                  </a:cxn>
                  <a:cxn ang="0">
                    <a:pos x="connsiteX1" y="connsiteY1"/>
                  </a:cxn>
                  <a:cxn ang="0">
                    <a:pos x="connsiteX2" y="connsiteY2"/>
                  </a:cxn>
                  <a:cxn ang="0">
                    <a:pos x="connsiteX3" y="connsiteY3"/>
                  </a:cxn>
                </a:cxnLst>
                <a:rect l="l" t="t" r="r" b="b"/>
                <a:pathLst>
                  <a:path w="15860600" h="2037282">
                    <a:moveTo>
                      <a:pt x="5168576" y="0"/>
                    </a:moveTo>
                    <a:lnTo>
                      <a:pt x="15860600" y="0"/>
                    </a:lnTo>
                    <a:lnTo>
                      <a:pt x="15860600" y="2037282"/>
                    </a:lnTo>
                    <a:lnTo>
                      <a:pt x="0" y="2037282"/>
                    </a:lnTo>
                    <a:close/>
                  </a:path>
                </a:pathLst>
              </a:custGeom>
              <a:gradFill>
                <a:gsLst>
                  <a:gs pos="0">
                    <a:schemeClr val="accent3">
                      <a:alpha val="0"/>
                    </a:schemeClr>
                  </a:gs>
                  <a:gs pos="80000">
                    <a:schemeClr val="accent3"/>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3543" tIns="21771" rIns="43543" bIns="21771" numCol="1" spcCol="0" rtlCol="0" fromWordArt="0" anchor="ctr" anchorCtr="0" forceAA="0" compatLnSpc="1">
                <a:prstTxWarp prst="textNoShape">
                  <a:avLst/>
                </a:prstTxWarp>
                <a:noAutofit/>
              </a:bodyPr>
              <a:lstStyle/>
              <a:p>
                <a:pPr algn="ctr" defTabSz="342809"/>
                <a:endParaRPr lang="en-GB" sz="857">
                  <a:solidFill>
                    <a:srgbClr val="FFFFFF"/>
                  </a:solidFill>
                  <a:latin typeface="Calibri"/>
                </a:endParaRPr>
              </a:p>
            </p:txBody>
          </p:sp>
          <p:sp>
            <p:nvSpPr>
              <p:cNvPr id="37" name="TextBox 36">
                <a:extLst>
                  <a:ext uri="{FF2B5EF4-FFF2-40B4-BE49-F238E27FC236}">
                    <a16:creationId xmlns:a16="http://schemas.microsoft.com/office/drawing/2014/main" id="{6075D5B3-144B-4440-9134-9FA48BEE193A}"/>
                  </a:ext>
                </a:extLst>
              </p:cNvPr>
              <p:cNvSpPr txBox="1"/>
              <p:nvPr/>
            </p:nvSpPr>
            <p:spPr>
              <a:xfrm>
                <a:off x="26153366" y="6716574"/>
                <a:ext cx="3272052" cy="443274"/>
              </a:xfrm>
              <a:prstGeom prst="rect">
                <a:avLst/>
              </a:prstGeom>
              <a:noFill/>
            </p:spPr>
            <p:txBody>
              <a:bodyPr wrap="none" lIns="0" tIns="0" rIns="0" bIns="0" rtlCol="0">
                <a:spAutoFit/>
              </a:bodyPr>
              <a:lstStyle/>
              <a:p>
                <a:pPr algn="r" defTabSz="580569">
                  <a:lnSpc>
                    <a:spcPct val="90000"/>
                  </a:lnSpc>
                  <a:spcAft>
                    <a:spcPts val="381"/>
                  </a:spcAft>
                  <a:defRPr/>
                </a:pPr>
                <a:r>
                  <a:rPr lang="en-GB" sz="1524" b="1">
                    <a:solidFill>
                      <a:srgbClr val="FFFFFF"/>
                    </a:solidFill>
                    <a:latin typeface="Lato Light"/>
                  </a:rPr>
                  <a:t>Cortex-M/A CPUs</a:t>
                </a:r>
              </a:p>
            </p:txBody>
          </p:sp>
        </p:grpSp>
        <p:cxnSp>
          <p:nvCxnSpPr>
            <p:cNvPr id="38" name="Straight Arrow Connector 37">
              <a:extLst>
                <a:ext uri="{FF2B5EF4-FFF2-40B4-BE49-F238E27FC236}">
                  <a16:creationId xmlns:a16="http://schemas.microsoft.com/office/drawing/2014/main" id="{79518854-0535-2940-B0B5-EBBF5EAF2225}"/>
                </a:ext>
              </a:extLst>
            </p:cNvPr>
            <p:cNvCxnSpPr>
              <a:cxnSpLocks/>
            </p:cNvCxnSpPr>
            <p:nvPr/>
          </p:nvCxnSpPr>
          <p:spPr>
            <a:xfrm flipV="1">
              <a:off x="2428039" y="1936273"/>
              <a:ext cx="7680398" cy="3038381"/>
            </a:xfrm>
            <a:prstGeom prst="straightConnector1">
              <a:avLst/>
            </a:prstGeom>
            <a:ln w="53975">
              <a:solidFill>
                <a:srgbClr val="333E48"/>
              </a:solidFill>
              <a:tailEnd type="triangle" w="lg" len="lg"/>
            </a:ln>
          </p:spPr>
          <p:style>
            <a:lnRef idx="1">
              <a:schemeClr val="accent1"/>
            </a:lnRef>
            <a:fillRef idx="0">
              <a:schemeClr val="accent1"/>
            </a:fillRef>
            <a:effectRef idx="0">
              <a:schemeClr val="accent1"/>
            </a:effectRef>
            <a:fontRef idx="minor">
              <a:schemeClr val="tx1"/>
            </a:fontRef>
          </p:style>
        </p:cxnSp>
        <p:grpSp>
          <p:nvGrpSpPr>
            <p:cNvPr id="39" name="Group 38">
              <a:extLst>
                <a:ext uri="{FF2B5EF4-FFF2-40B4-BE49-F238E27FC236}">
                  <a16:creationId xmlns:a16="http://schemas.microsoft.com/office/drawing/2014/main" id="{CAB8700B-2E63-524E-962C-4D3F4F8A94E6}"/>
                </a:ext>
              </a:extLst>
            </p:cNvPr>
            <p:cNvGrpSpPr/>
            <p:nvPr/>
          </p:nvGrpSpPr>
          <p:grpSpPr>
            <a:xfrm>
              <a:off x="2141066" y="1833873"/>
              <a:ext cx="291820" cy="3182550"/>
              <a:chOff x="13265401" y="1016373"/>
              <a:chExt cx="612821" cy="6683356"/>
            </a:xfrm>
          </p:grpSpPr>
          <p:sp>
            <p:nvSpPr>
              <p:cNvPr id="40" name="TextBox 39">
                <a:extLst>
                  <a:ext uri="{FF2B5EF4-FFF2-40B4-BE49-F238E27FC236}">
                    <a16:creationId xmlns:a16="http://schemas.microsoft.com/office/drawing/2014/main" id="{96736904-1D1B-6C43-9C4F-B421DA0E35C8}"/>
                  </a:ext>
                </a:extLst>
              </p:cNvPr>
              <p:cNvSpPr txBox="1"/>
              <p:nvPr/>
            </p:nvSpPr>
            <p:spPr>
              <a:xfrm rot="16200000">
                <a:off x="11081979" y="4164219"/>
                <a:ext cx="4754508" cy="387664"/>
              </a:xfrm>
              <a:prstGeom prst="rect">
                <a:avLst/>
              </a:prstGeom>
              <a:noFill/>
            </p:spPr>
            <p:txBody>
              <a:bodyPr wrap="square" lIns="0" tIns="0" rIns="0" bIns="0" rtlCol="0">
                <a:spAutoFit/>
              </a:bodyPr>
              <a:lstStyle/>
              <a:p>
                <a:pPr algn="ctr" defTabSz="217719">
                  <a:lnSpc>
                    <a:spcPct val="90000"/>
                  </a:lnSpc>
                  <a:spcAft>
                    <a:spcPts val="381"/>
                  </a:spcAft>
                  <a:defRPr/>
                </a:pPr>
                <a:r>
                  <a:rPr lang="en-GB" sz="1333">
                    <a:solidFill>
                      <a:srgbClr val="333E48"/>
                    </a:solidFill>
                    <a:latin typeface="Lato"/>
                  </a:rPr>
                  <a:t>ML performance (ops/second)</a:t>
                </a:r>
              </a:p>
            </p:txBody>
          </p:sp>
          <p:cxnSp>
            <p:nvCxnSpPr>
              <p:cNvPr id="41" name="Straight Arrow Connector 40">
                <a:extLst>
                  <a:ext uri="{FF2B5EF4-FFF2-40B4-BE49-F238E27FC236}">
                    <a16:creationId xmlns:a16="http://schemas.microsoft.com/office/drawing/2014/main" id="{418D69F0-64B3-604C-B4B3-9BBCB129FBBB}"/>
                  </a:ext>
                </a:extLst>
              </p:cNvPr>
              <p:cNvCxnSpPr>
                <a:cxnSpLocks/>
              </p:cNvCxnSpPr>
              <p:nvPr/>
            </p:nvCxnSpPr>
            <p:spPr>
              <a:xfrm flipV="1">
                <a:off x="13878222" y="1016373"/>
                <a:ext cx="0" cy="6683356"/>
              </a:xfrm>
              <a:prstGeom prst="straightConnector1">
                <a:avLst/>
              </a:prstGeom>
              <a:ln w="57150">
                <a:solidFill>
                  <a:srgbClr val="333E48"/>
                </a:solidFill>
                <a:tailEnd type="triangle" w="lg" len="lg"/>
              </a:ln>
            </p:spPr>
            <p:style>
              <a:lnRef idx="1">
                <a:schemeClr val="accent1"/>
              </a:lnRef>
              <a:fillRef idx="0">
                <a:schemeClr val="accent1"/>
              </a:fillRef>
              <a:effectRef idx="0">
                <a:schemeClr val="accent1"/>
              </a:effectRef>
              <a:fontRef idx="minor">
                <a:schemeClr val="tx1"/>
              </a:fontRef>
            </p:style>
          </p:cxnSp>
        </p:grpSp>
        <p:sp>
          <p:nvSpPr>
            <p:cNvPr id="42" name="Freeform: Shape 2">
              <a:extLst>
                <a:ext uri="{FF2B5EF4-FFF2-40B4-BE49-F238E27FC236}">
                  <a16:creationId xmlns:a16="http://schemas.microsoft.com/office/drawing/2014/main" id="{D89BA99A-98CF-8443-B944-F2F04D18251F}"/>
                </a:ext>
              </a:extLst>
            </p:cNvPr>
            <p:cNvSpPr/>
            <p:nvPr/>
          </p:nvSpPr>
          <p:spPr>
            <a:xfrm>
              <a:off x="2626826" y="2683589"/>
              <a:ext cx="7016481" cy="2248740"/>
            </a:xfrm>
            <a:custGeom>
              <a:avLst/>
              <a:gdLst>
                <a:gd name="connsiteX0" fmla="*/ 0 w 9927772"/>
                <a:gd name="connsiteY0" fmla="*/ 3236685 h 3236685"/>
                <a:gd name="connsiteX1" fmla="*/ 9927772 w 9927772"/>
                <a:gd name="connsiteY1" fmla="*/ 0 h 3236685"/>
              </a:gdLst>
              <a:ahLst/>
              <a:cxnLst>
                <a:cxn ang="0">
                  <a:pos x="connsiteX0" y="connsiteY0"/>
                </a:cxn>
                <a:cxn ang="0">
                  <a:pos x="connsiteX1" y="connsiteY1"/>
                </a:cxn>
              </a:cxnLst>
              <a:rect l="l" t="t" r="r" b="b"/>
              <a:pathLst>
                <a:path w="9927772" h="3236685">
                  <a:moveTo>
                    <a:pt x="0" y="3236685"/>
                  </a:moveTo>
                  <a:lnTo>
                    <a:pt x="9927772" y="0"/>
                  </a:lnTo>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17719">
                <a:defRPr/>
              </a:pPr>
              <a:endParaRPr lang="en-GB" sz="1143">
                <a:solidFill>
                  <a:srgbClr val="FFFFFF"/>
                </a:solidFill>
                <a:latin typeface="Lato Light"/>
              </a:endParaRPr>
            </a:p>
          </p:txBody>
        </p:sp>
        <p:grpSp>
          <p:nvGrpSpPr>
            <p:cNvPr id="43" name="Group 42">
              <a:extLst>
                <a:ext uri="{FF2B5EF4-FFF2-40B4-BE49-F238E27FC236}">
                  <a16:creationId xmlns:a16="http://schemas.microsoft.com/office/drawing/2014/main" id="{79927E2E-74C6-0440-99F3-2C143863CA3D}"/>
                </a:ext>
              </a:extLst>
            </p:cNvPr>
            <p:cNvGrpSpPr/>
            <p:nvPr/>
          </p:nvGrpSpPr>
          <p:grpSpPr>
            <a:xfrm>
              <a:off x="2416666" y="4988333"/>
              <a:ext cx="7673491" cy="255823"/>
              <a:chOff x="13878222" y="7674781"/>
              <a:chExt cx="16114331" cy="537227"/>
            </a:xfrm>
          </p:grpSpPr>
          <p:cxnSp>
            <p:nvCxnSpPr>
              <p:cNvPr id="44" name="Straight Arrow Connector 43">
                <a:extLst>
                  <a:ext uri="{FF2B5EF4-FFF2-40B4-BE49-F238E27FC236}">
                    <a16:creationId xmlns:a16="http://schemas.microsoft.com/office/drawing/2014/main" id="{23727625-BD9A-0244-9D55-B5EEFA80A25B}"/>
                  </a:ext>
                </a:extLst>
              </p:cNvPr>
              <p:cNvCxnSpPr>
                <a:cxnSpLocks/>
              </p:cNvCxnSpPr>
              <p:nvPr/>
            </p:nvCxnSpPr>
            <p:spPr>
              <a:xfrm>
                <a:off x="13878222" y="7674781"/>
                <a:ext cx="16114331" cy="0"/>
              </a:xfrm>
              <a:prstGeom prst="straightConnector1">
                <a:avLst/>
              </a:prstGeom>
              <a:ln w="57150">
                <a:solidFill>
                  <a:srgbClr val="333E48"/>
                </a:solidFill>
                <a:tailEnd type="triangle" w="lg" len="lg"/>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A548FE6F-8FED-684B-9223-1DAD0F97F1D5}"/>
                  </a:ext>
                </a:extLst>
              </p:cNvPr>
              <p:cNvSpPr txBox="1"/>
              <p:nvPr/>
            </p:nvSpPr>
            <p:spPr>
              <a:xfrm>
                <a:off x="20431835" y="7824345"/>
                <a:ext cx="3007105" cy="387663"/>
              </a:xfrm>
              <a:prstGeom prst="rect">
                <a:avLst/>
              </a:prstGeom>
              <a:noFill/>
            </p:spPr>
            <p:txBody>
              <a:bodyPr wrap="square" lIns="0" tIns="0" rIns="0" bIns="0" rtlCol="0" anchor="t">
                <a:spAutoFit/>
              </a:bodyPr>
              <a:lstStyle/>
              <a:p>
                <a:pPr algn="ctr" defTabSz="580569">
                  <a:lnSpc>
                    <a:spcPct val="90000"/>
                  </a:lnSpc>
                  <a:spcAft>
                    <a:spcPts val="381"/>
                  </a:spcAft>
                  <a:defRPr/>
                </a:pPr>
                <a:r>
                  <a:rPr lang="en-GB" sz="1333">
                    <a:solidFill>
                      <a:srgbClr val="333E48"/>
                    </a:solidFill>
                    <a:latin typeface="Lato"/>
                  </a:rPr>
                  <a:t>ML capabilities</a:t>
                </a:r>
              </a:p>
            </p:txBody>
          </p:sp>
        </p:grpSp>
        <p:sp>
          <p:nvSpPr>
            <p:cNvPr id="47" name="Oval 46">
              <a:extLst>
                <a:ext uri="{FF2B5EF4-FFF2-40B4-BE49-F238E27FC236}">
                  <a16:creationId xmlns:a16="http://schemas.microsoft.com/office/drawing/2014/main" id="{41A1CEF9-E610-7141-9B1D-F04DEFC0A0CB}"/>
                </a:ext>
              </a:extLst>
            </p:cNvPr>
            <p:cNvSpPr/>
            <p:nvPr/>
          </p:nvSpPr>
          <p:spPr>
            <a:xfrm>
              <a:off x="2741465" y="4340594"/>
              <a:ext cx="590399" cy="590399"/>
            </a:xfrm>
            <a:prstGeom prst="ellipse">
              <a:avLst/>
            </a:prstGeom>
            <a:solidFill>
              <a:schemeClr val="accent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17719">
                <a:defRPr/>
              </a:pPr>
              <a:endParaRPr lang="en-GB" sz="857">
                <a:solidFill>
                  <a:srgbClr val="FFFFFF"/>
                </a:solidFill>
                <a:latin typeface="Lato Light"/>
              </a:endParaRPr>
            </a:p>
          </p:txBody>
        </p:sp>
        <p:sp>
          <p:nvSpPr>
            <p:cNvPr id="49" name="TextBox 48">
              <a:extLst>
                <a:ext uri="{FF2B5EF4-FFF2-40B4-BE49-F238E27FC236}">
                  <a16:creationId xmlns:a16="http://schemas.microsoft.com/office/drawing/2014/main" id="{339A4E91-1D57-8040-A823-ACA59A0F217B}"/>
                </a:ext>
              </a:extLst>
            </p:cNvPr>
            <p:cNvSpPr txBox="1"/>
            <p:nvPr/>
          </p:nvSpPr>
          <p:spPr>
            <a:xfrm>
              <a:off x="2675364" y="3961778"/>
              <a:ext cx="722601" cy="316625"/>
            </a:xfrm>
            <a:prstGeom prst="rect">
              <a:avLst/>
            </a:prstGeom>
            <a:noFill/>
          </p:spPr>
          <p:txBody>
            <a:bodyPr wrap="square" lIns="0" tIns="0" rIns="0" bIns="0" rtlCol="0">
              <a:spAutoFit/>
            </a:bodyPr>
            <a:lstStyle/>
            <a:p>
              <a:pPr algn="ctr" defTabSz="580569">
                <a:lnSpc>
                  <a:spcPct val="90000"/>
                </a:lnSpc>
                <a:spcAft>
                  <a:spcPts val="381"/>
                </a:spcAft>
                <a:defRPr/>
              </a:pPr>
              <a:r>
                <a:rPr lang="en-GB" sz="1143">
                  <a:solidFill>
                    <a:srgbClr val="333E48"/>
                  </a:solidFill>
                  <a:latin typeface="Lato Light"/>
                </a:rPr>
                <a:t>Keyword detection</a:t>
              </a:r>
            </a:p>
          </p:txBody>
        </p:sp>
        <p:sp>
          <p:nvSpPr>
            <p:cNvPr id="61" name="Oval 60">
              <a:extLst>
                <a:ext uri="{FF2B5EF4-FFF2-40B4-BE49-F238E27FC236}">
                  <a16:creationId xmlns:a16="http://schemas.microsoft.com/office/drawing/2014/main" id="{1714C674-29DD-AB41-AEF8-94809CCCE1CA}"/>
                </a:ext>
              </a:extLst>
            </p:cNvPr>
            <p:cNvSpPr/>
            <p:nvPr/>
          </p:nvSpPr>
          <p:spPr>
            <a:xfrm>
              <a:off x="3512365" y="4034318"/>
              <a:ext cx="590399" cy="590399"/>
            </a:xfrm>
            <a:prstGeom prst="ellipse">
              <a:avLst/>
            </a:prstGeom>
            <a:solidFill>
              <a:schemeClr val="accent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17719">
                <a:defRPr/>
              </a:pPr>
              <a:endParaRPr lang="en-GB" sz="857">
                <a:solidFill>
                  <a:srgbClr val="FFFFFF"/>
                </a:solidFill>
                <a:latin typeface="Lato Light"/>
              </a:endParaRPr>
            </a:p>
          </p:txBody>
        </p:sp>
        <p:sp>
          <p:nvSpPr>
            <p:cNvPr id="63" name="TextBox 62">
              <a:extLst>
                <a:ext uri="{FF2B5EF4-FFF2-40B4-BE49-F238E27FC236}">
                  <a16:creationId xmlns:a16="http://schemas.microsoft.com/office/drawing/2014/main" id="{48B832D2-3101-964F-AED5-C293741510A1}"/>
                </a:ext>
              </a:extLst>
            </p:cNvPr>
            <p:cNvSpPr txBox="1"/>
            <p:nvPr/>
          </p:nvSpPr>
          <p:spPr>
            <a:xfrm>
              <a:off x="3514810" y="3672592"/>
              <a:ext cx="585509" cy="316625"/>
            </a:xfrm>
            <a:prstGeom prst="rect">
              <a:avLst/>
            </a:prstGeom>
            <a:noFill/>
          </p:spPr>
          <p:txBody>
            <a:bodyPr wrap="square" lIns="0" tIns="0" rIns="0" bIns="0" rtlCol="0">
              <a:spAutoFit/>
            </a:bodyPr>
            <a:lstStyle/>
            <a:p>
              <a:pPr algn="ctr" defTabSz="580569">
                <a:lnSpc>
                  <a:spcPct val="90000"/>
                </a:lnSpc>
                <a:spcAft>
                  <a:spcPts val="381"/>
                </a:spcAft>
                <a:defRPr/>
              </a:pPr>
              <a:r>
                <a:rPr lang="en-GB" sz="1143">
                  <a:solidFill>
                    <a:srgbClr val="333E48"/>
                  </a:solidFill>
                  <a:latin typeface="Lato Light"/>
                </a:rPr>
                <a:t>Pattern training</a:t>
              </a:r>
            </a:p>
          </p:txBody>
        </p:sp>
        <p:sp>
          <p:nvSpPr>
            <p:cNvPr id="105" name="Oval 104">
              <a:extLst>
                <a:ext uri="{FF2B5EF4-FFF2-40B4-BE49-F238E27FC236}">
                  <a16:creationId xmlns:a16="http://schemas.microsoft.com/office/drawing/2014/main" id="{EDB059A0-F8FA-2C40-A7DC-B98AB1682A66}"/>
                </a:ext>
              </a:extLst>
            </p:cNvPr>
            <p:cNvSpPr/>
            <p:nvPr/>
          </p:nvSpPr>
          <p:spPr>
            <a:xfrm>
              <a:off x="5443066" y="3226686"/>
              <a:ext cx="590399" cy="590399"/>
            </a:xfrm>
            <a:prstGeom prst="ellipse">
              <a:avLst/>
            </a:prstGeom>
            <a:solidFill>
              <a:schemeClr val="accent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17719">
                <a:defRPr/>
              </a:pPr>
              <a:endParaRPr lang="en-GB" sz="857">
                <a:solidFill>
                  <a:srgbClr val="FFFFFF"/>
                </a:solidFill>
                <a:latin typeface="Lato Light"/>
              </a:endParaRPr>
            </a:p>
          </p:txBody>
        </p:sp>
        <p:sp>
          <p:nvSpPr>
            <p:cNvPr id="120" name="TextBox 119">
              <a:extLst>
                <a:ext uri="{FF2B5EF4-FFF2-40B4-BE49-F238E27FC236}">
                  <a16:creationId xmlns:a16="http://schemas.microsoft.com/office/drawing/2014/main" id="{E8F20A5E-A732-3341-B66F-7534E99282F2}"/>
                </a:ext>
              </a:extLst>
            </p:cNvPr>
            <p:cNvSpPr txBox="1"/>
            <p:nvPr/>
          </p:nvSpPr>
          <p:spPr>
            <a:xfrm>
              <a:off x="5171011" y="2848910"/>
              <a:ext cx="1134509" cy="295771"/>
            </a:xfrm>
            <a:prstGeom prst="rect">
              <a:avLst/>
            </a:prstGeom>
            <a:noFill/>
          </p:spPr>
          <p:txBody>
            <a:bodyPr wrap="square" lIns="0" tIns="0" rIns="0" bIns="0" rtlCol="0">
              <a:spAutoFit/>
            </a:bodyPr>
            <a:lstStyle/>
            <a:p>
              <a:pPr algn="ctr" defTabSz="580569">
                <a:lnSpc>
                  <a:spcPct val="90000"/>
                </a:lnSpc>
                <a:spcAft>
                  <a:spcPts val="381"/>
                </a:spcAft>
                <a:defRPr/>
              </a:pPr>
              <a:r>
                <a:rPr lang="en-GB" sz="1143">
                  <a:solidFill>
                    <a:srgbClr val="333E48"/>
                  </a:solidFill>
                  <a:latin typeface="Lato Light"/>
                </a:rPr>
                <a:t>Advanced </a:t>
              </a:r>
            </a:p>
            <a:p>
              <a:pPr algn="ctr" defTabSz="580569">
                <a:lnSpc>
                  <a:spcPct val="90000"/>
                </a:lnSpc>
                <a:spcAft>
                  <a:spcPts val="381"/>
                </a:spcAft>
                <a:defRPr/>
              </a:pPr>
              <a:r>
                <a:rPr lang="en-GB" sz="1143">
                  <a:solidFill>
                    <a:srgbClr val="333E48"/>
                  </a:solidFill>
                  <a:latin typeface="Lato Light"/>
                </a:rPr>
                <a:t>recognition</a:t>
              </a:r>
            </a:p>
          </p:txBody>
        </p:sp>
        <p:grpSp>
          <p:nvGrpSpPr>
            <p:cNvPr id="121" name="Group 120">
              <a:extLst>
                <a:ext uri="{FF2B5EF4-FFF2-40B4-BE49-F238E27FC236}">
                  <a16:creationId xmlns:a16="http://schemas.microsoft.com/office/drawing/2014/main" id="{B9138BF6-1CAA-4640-9EDD-069416E5EECA}"/>
                </a:ext>
              </a:extLst>
            </p:cNvPr>
            <p:cNvGrpSpPr/>
            <p:nvPr/>
          </p:nvGrpSpPr>
          <p:grpSpPr>
            <a:xfrm>
              <a:off x="4087984" y="3363585"/>
              <a:ext cx="1011699" cy="948864"/>
              <a:chOff x="17808552" y="4010444"/>
              <a:chExt cx="2124567" cy="1992615"/>
            </a:xfrm>
          </p:grpSpPr>
          <p:sp>
            <p:nvSpPr>
              <p:cNvPr id="122" name="Oval 121">
                <a:extLst>
                  <a:ext uri="{FF2B5EF4-FFF2-40B4-BE49-F238E27FC236}">
                    <a16:creationId xmlns:a16="http://schemas.microsoft.com/office/drawing/2014/main" id="{F4CC6BBD-8F63-FA4D-89EF-7D4C55C1DA3C}"/>
                  </a:ext>
                </a:extLst>
              </p:cNvPr>
              <p:cNvSpPr/>
              <p:nvPr/>
            </p:nvSpPr>
            <p:spPr>
              <a:xfrm>
                <a:off x="18250916" y="4763221"/>
                <a:ext cx="1239838" cy="1239838"/>
              </a:xfrm>
              <a:prstGeom prst="ellipse">
                <a:avLst/>
              </a:prstGeom>
              <a:solidFill>
                <a:schemeClr val="accent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17719">
                  <a:defRPr/>
                </a:pPr>
                <a:endParaRPr lang="en-GB" sz="857">
                  <a:solidFill>
                    <a:srgbClr val="FFFFFF"/>
                  </a:solidFill>
                  <a:latin typeface="Lato Light"/>
                </a:endParaRPr>
              </a:p>
            </p:txBody>
          </p:sp>
          <p:sp>
            <p:nvSpPr>
              <p:cNvPr id="136" name="TextBox 135">
                <a:extLst>
                  <a:ext uri="{FF2B5EF4-FFF2-40B4-BE49-F238E27FC236}">
                    <a16:creationId xmlns:a16="http://schemas.microsoft.com/office/drawing/2014/main" id="{DC6F712D-73B7-1643-8A68-361786149788}"/>
                  </a:ext>
                </a:extLst>
              </p:cNvPr>
              <p:cNvSpPr txBox="1"/>
              <p:nvPr/>
            </p:nvSpPr>
            <p:spPr>
              <a:xfrm>
                <a:off x="17808552" y="4010444"/>
                <a:ext cx="2124567" cy="664913"/>
              </a:xfrm>
              <a:prstGeom prst="rect">
                <a:avLst/>
              </a:prstGeom>
              <a:noFill/>
            </p:spPr>
            <p:txBody>
              <a:bodyPr wrap="square" lIns="0" tIns="0" rIns="0" bIns="0" rtlCol="0">
                <a:spAutoFit/>
              </a:bodyPr>
              <a:lstStyle/>
              <a:p>
                <a:pPr algn="ctr" defTabSz="580569">
                  <a:lnSpc>
                    <a:spcPct val="90000"/>
                  </a:lnSpc>
                  <a:spcAft>
                    <a:spcPts val="381"/>
                  </a:spcAft>
                  <a:defRPr/>
                </a:pPr>
                <a:r>
                  <a:rPr lang="en-GB" sz="1143">
                    <a:solidFill>
                      <a:srgbClr val="333E48"/>
                    </a:solidFill>
                    <a:latin typeface="Lato Light"/>
                  </a:rPr>
                  <a:t>Smart </a:t>
                </a:r>
                <a:br>
                  <a:rPr lang="en-GB" sz="1143">
                    <a:solidFill>
                      <a:srgbClr val="333E48"/>
                    </a:solidFill>
                    <a:latin typeface="Lato Light"/>
                  </a:rPr>
                </a:br>
                <a:r>
                  <a:rPr lang="en-GB" sz="1143">
                    <a:solidFill>
                      <a:srgbClr val="333E48"/>
                    </a:solidFill>
                    <a:latin typeface="Lato Light"/>
                  </a:rPr>
                  <a:t>cameras</a:t>
                </a:r>
              </a:p>
            </p:txBody>
          </p:sp>
        </p:grpSp>
        <p:grpSp>
          <p:nvGrpSpPr>
            <p:cNvPr id="137" name="Group 136">
              <a:extLst>
                <a:ext uri="{FF2B5EF4-FFF2-40B4-BE49-F238E27FC236}">
                  <a16:creationId xmlns:a16="http://schemas.microsoft.com/office/drawing/2014/main" id="{B78933BB-9C82-EC48-A85E-E78DA05B230D}"/>
                </a:ext>
              </a:extLst>
            </p:cNvPr>
            <p:cNvGrpSpPr/>
            <p:nvPr/>
          </p:nvGrpSpPr>
          <p:grpSpPr>
            <a:xfrm>
              <a:off x="6553264" y="2390702"/>
              <a:ext cx="1113723" cy="965412"/>
              <a:chOff x="21471033" y="2675539"/>
              <a:chExt cx="2338819" cy="2027365"/>
            </a:xfrm>
          </p:grpSpPr>
          <p:sp>
            <p:nvSpPr>
              <p:cNvPr id="138" name="Oval 137">
                <a:extLst>
                  <a:ext uri="{FF2B5EF4-FFF2-40B4-BE49-F238E27FC236}">
                    <a16:creationId xmlns:a16="http://schemas.microsoft.com/office/drawing/2014/main" id="{374BA396-A8A4-144B-A6FB-69C4CCA4DA87}"/>
                  </a:ext>
                </a:extLst>
              </p:cNvPr>
              <p:cNvSpPr/>
              <p:nvPr/>
            </p:nvSpPr>
            <p:spPr>
              <a:xfrm>
                <a:off x="22020523" y="3463066"/>
                <a:ext cx="1239838" cy="1239838"/>
              </a:xfrm>
              <a:prstGeom prst="ellipse">
                <a:avLst/>
              </a:prstGeom>
              <a:solidFill>
                <a:schemeClr val="accent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17719">
                  <a:defRPr/>
                </a:pPr>
                <a:endParaRPr lang="en-GB" sz="857">
                  <a:solidFill>
                    <a:srgbClr val="FFFFFF"/>
                  </a:solidFill>
                  <a:latin typeface="Lato Light"/>
                </a:endParaRPr>
              </a:p>
            </p:txBody>
          </p:sp>
          <p:sp>
            <p:nvSpPr>
              <p:cNvPr id="140" name="TextBox 139">
                <a:extLst>
                  <a:ext uri="{FF2B5EF4-FFF2-40B4-BE49-F238E27FC236}">
                    <a16:creationId xmlns:a16="http://schemas.microsoft.com/office/drawing/2014/main" id="{A25AC052-566C-1A4F-BD43-537F65362A91}"/>
                  </a:ext>
                </a:extLst>
              </p:cNvPr>
              <p:cNvSpPr txBox="1"/>
              <p:nvPr/>
            </p:nvSpPr>
            <p:spPr>
              <a:xfrm>
                <a:off x="21471033" y="2675539"/>
                <a:ext cx="2338819" cy="664912"/>
              </a:xfrm>
              <a:prstGeom prst="rect">
                <a:avLst/>
              </a:prstGeom>
              <a:noFill/>
            </p:spPr>
            <p:txBody>
              <a:bodyPr wrap="square" lIns="0" tIns="0" rIns="0" bIns="0" rtlCol="0">
                <a:spAutoFit/>
              </a:bodyPr>
              <a:lstStyle/>
              <a:p>
                <a:pPr algn="ctr" defTabSz="580569">
                  <a:lnSpc>
                    <a:spcPct val="90000"/>
                  </a:lnSpc>
                  <a:spcAft>
                    <a:spcPts val="381"/>
                  </a:spcAft>
                  <a:defRPr/>
                </a:pPr>
                <a:r>
                  <a:rPr lang="en-GB" sz="1143">
                    <a:solidFill>
                      <a:srgbClr val="333E48"/>
                    </a:solidFill>
                    <a:latin typeface="Lato Light"/>
                  </a:rPr>
                  <a:t>Image enhancement</a:t>
                </a:r>
              </a:p>
            </p:txBody>
          </p:sp>
        </p:grpSp>
        <p:grpSp>
          <p:nvGrpSpPr>
            <p:cNvPr id="146" name="Group 145">
              <a:extLst>
                <a:ext uri="{FF2B5EF4-FFF2-40B4-BE49-F238E27FC236}">
                  <a16:creationId xmlns:a16="http://schemas.microsoft.com/office/drawing/2014/main" id="{47FE93FB-2CC8-814B-AA18-631210AD2810}"/>
                </a:ext>
              </a:extLst>
            </p:cNvPr>
            <p:cNvGrpSpPr/>
            <p:nvPr/>
          </p:nvGrpSpPr>
          <p:grpSpPr>
            <a:xfrm>
              <a:off x="7460947" y="2075830"/>
              <a:ext cx="1014821" cy="956486"/>
              <a:chOff x="24302299" y="1780713"/>
              <a:chExt cx="2131124" cy="2008620"/>
            </a:xfrm>
          </p:grpSpPr>
          <p:sp>
            <p:nvSpPr>
              <p:cNvPr id="147" name="Oval 146">
                <a:extLst>
                  <a:ext uri="{FF2B5EF4-FFF2-40B4-BE49-F238E27FC236}">
                    <a16:creationId xmlns:a16="http://schemas.microsoft.com/office/drawing/2014/main" id="{1619C05F-FD4A-F14E-ACFC-05F94E4B0418}"/>
                  </a:ext>
                </a:extLst>
              </p:cNvPr>
              <p:cNvSpPr/>
              <p:nvPr/>
            </p:nvSpPr>
            <p:spPr>
              <a:xfrm>
                <a:off x="24747942" y="2549495"/>
                <a:ext cx="1239838" cy="1239838"/>
              </a:xfrm>
              <a:prstGeom prst="ellipse">
                <a:avLst/>
              </a:prstGeom>
              <a:solidFill>
                <a:schemeClr val="accent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17719">
                  <a:defRPr/>
                </a:pPr>
                <a:endParaRPr lang="en-GB" sz="857">
                  <a:solidFill>
                    <a:srgbClr val="FFFFFF"/>
                  </a:solidFill>
                  <a:latin typeface="Lato Light"/>
                </a:endParaRPr>
              </a:p>
            </p:txBody>
          </p:sp>
          <p:pic>
            <p:nvPicPr>
              <p:cNvPr id="148" name="Graphic 147">
                <a:extLst>
                  <a:ext uri="{FF2B5EF4-FFF2-40B4-BE49-F238E27FC236}">
                    <a16:creationId xmlns:a16="http://schemas.microsoft.com/office/drawing/2014/main" id="{098A759B-5AA3-964B-B1CD-73760C22B3FE}"/>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24869402" y="2628741"/>
                <a:ext cx="969933" cy="1012105"/>
              </a:xfrm>
              <a:prstGeom prst="rect">
                <a:avLst/>
              </a:prstGeom>
            </p:spPr>
          </p:pic>
          <p:sp>
            <p:nvSpPr>
              <p:cNvPr id="150" name="TextBox 149">
                <a:extLst>
                  <a:ext uri="{FF2B5EF4-FFF2-40B4-BE49-F238E27FC236}">
                    <a16:creationId xmlns:a16="http://schemas.microsoft.com/office/drawing/2014/main" id="{FD9EF825-0F05-9945-A9C6-5F8495CC4F09}"/>
                  </a:ext>
                </a:extLst>
              </p:cNvPr>
              <p:cNvSpPr txBox="1"/>
              <p:nvPr/>
            </p:nvSpPr>
            <p:spPr>
              <a:xfrm>
                <a:off x="24302299" y="1780713"/>
                <a:ext cx="2131124" cy="664912"/>
              </a:xfrm>
              <a:prstGeom prst="rect">
                <a:avLst/>
              </a:prstGeom>
              <a:noFill/>
            </p:spPr>
            <p:txBody>
              <a:bodyPr wrap="square" lIns="0" tIns="0" rIns="0" bIns="0" rtlCol="0">
                <a:spAutoFit/>
              </a:bodyPr>
              <a:lstStyle/>
              <a:p>
                <a:pPr algn="ctr" defTabSz="580569">
                  <a:lnSpc>
                    <a:spcPct val="90000"/>
                  </a:lnSpc>
                  <a:spcAft>
                    <a:spcPts val="381"/>
                  </a:spcAft>
                  <a:defRPr/>
                </a:pPr>
                <a:r>
                  <a:rPr lang="en-GB" sz="1143">
                    <a:solidFill>
                      <a:srgbClr val="333E48"/>
                    </a:solidFill>
                    <a:latin typeface="Lato Light"/>
                  </a:rPr>
                  <a:t>Autonomous driving</a:t>
                </a:r>
              </a:p>
            </p:txBody>
          </p:sp>
        </p:grpSp>
        <p:sp>
          <p:nvSpPr>
            <p:cNvPr id="156" name="Oval 155">
              <a:extLst>
                <a:ext uri="{FF2B5EF4-FFF2-40B4-BE49-F238E27FC236}">
                  <a16:creationId xmlns:a16="http://schemas.microsoft.com/office/drawing/2014/main" id="{C7F30F98-A9C5-7B42-8B7A-3441F196CA8B}"/>
                </a:ext>
              </a:extLst>
            </p:cNvPr>
            <p:cNvSpPr/>
            <p:nvPr/>
          </p:nvSpPr>
          <p:spPr>
            <a:xfrm>
              <a:off x="8858285" y="2024598"/>
              <a:ext cx="590399" cy="590399"/>
            </a:xfrm>
            <a:prstGeom prst="ellipse">
              <a:avLst/>
            </a:prstGeom>
            <a:solidFill>
              <a:schemeClr val="accent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17719">
                <a:defRPr/>
              </a:pPr>
              <a:endParaRPr lang="en-GB" sz="857">
                <a:solidFill>
                  <a:srgbClr val="FFFFFF"/>
                </a:solidFill>
                <a:latin typeface="Lato Light"/>
              </a:endParaRPr>
            </a:p>
          </p:txBody>
        </p:sp>
        <p:sp>
          <p:nvSpPr>
            <p:cNvPr id="158" name="TextBox 157">
              <a:extLst>
                <a:ext uri="{FF2B5EF4-FFF2-40B4-BE49-F238E27FC236}">
                  <a16:creationId xmlns:a16="http://schemas.microsoft.com/office/drawing/2014/main" id="{BE18E689-E306-AC42-864D-CE1C7AB15F2D}"/>
                </a:ext>
              </a:extLst>
            </p:cNvPr>
            <p:cNvSpPr txBox="1"/>
            <p:nvPr/>
          </p:nvSpPr>
          <p:spPr>
            <a:xfrm>
              <a:off x="8609429" y="1748853"/>
              <a:ext cx="1088111" cy="158313"/>
            </a:xfrm>
            <a:prstGeom prst="rect">
              <a:avLst/>
            </a:prstGeom>
            <a:noFill/>
          </p:spPr>
          <p:txBody>
            <a:bodyPr wrap="square" lIns="0" tIns="0" rIns="0" bIns="0" rtlCol="0">
              <a:spAutoFit/>
            </a:bodyPr>
            <a:lstStyle/>
            <a:p>
              <a:pPr algn="ctr" defTabSz="217719">
                <a:lnSpc>
                  <a:spcPct val="90000"/>
                </a:lnSpc>
                <a:spcAft>
                  <a:spcPts val="381"/>
                </a:spcAft>
                <a:defRPr/>
              </a:pPr>
              <a:r>
                <a:rPr lang="en-GB" sz="1143">
                  <a:solidFill>
                    <a:srgbClr val="333E48"/>
                  </a:solidFill>
                  <a:latin typeface="Lato Light"/>
                </a:rPr>
                <a:t>Data </a:t>
              </a:r>
              <a:r>
                <a:rPr lang="en-GB" sz="1143" err="1">
                  <a:solidFill>
                    <a:srgbClr val="333E48"/>
                  </a:solidFill>
                  <a:latin typeface="Lato Light"/>
                </a:rPr>
                <a:t>center</a:t>
              </a:r>
              <a:endParaRPr lang="en-GB" sz="1143">
                <a:solidFill>
                  <a:srgbClr val="333E48"/>
                </a:solidFill>
                <a:latin typeface="Lato Light"/>
              </a:endParaRPr>
            </a:p>
          </p:txBody>
        </p:sp>
        <p:sp>
          <p:nvSpPr>
            <p:cNvPr id="169" name="TextBox 168">
              <a:extLst>
                <a:ext uri="{FF2B5EF4-FFF2-40B4-BE49-F238E27FC236}">
                  <a16:creationId xmlns:a16="http://schemas.microsoft.com/office/drawing/2014/main" id="{7327919B-6F4F-7B4A-8D6B-310DD885BB64}"/>
                </a:ext>
              </a:extLst>
            </p:cNvPr>
            <p:cNvSpPr txBox="1"/>
            <p:nvPr/>
          </p:nvSpPr>
          <p:spPr>
            <a:xfrm>
              <a:off x="4904518" y="1824303"/>
              <a:ext cx="2098766" cy="184602"/>
            </a:xfrm>
            <a:prstGeom prst="rect">
              <a:avLst/>
            </a:prstGeom>
            <a:noFill/>
          </p:spPr>
          <p:txBody>
            <a:bodyPr wrap="square" lIns="0" tIns="0" rIns="0" bIns="0" rtlCol="0" anchor="t">
              <a:spAutoFit/>
            </a:bodyPr>
            <a:lstStyle/>
            <a:p>
              <a:pPr algn="ctr" defTabSz="580569">
                <a:lnSpc>
                  <a:spcPct val="90000"/>
                </a:lnSpc>
                <a:spcAft>
                  <a:spcPts val="381"/>
                </a:spcAft>
                <a:defRPr/>
              </a:pPr>
              <a:r>
                <a:rPr lang="en-GB" sz="1333">
                  <a:solidFill>
                    <a:srgbClr val="333E48"/>
                  </a:solidFill>
                  <a:latin typeface="Lato"/>
                </a:rPr>
                <a:t>Typical ML hardware choice </a:t>
              </a:r>
            </a:p>
          </p:txBody>
        </p:sp>
        <p:pic>
          <p:nvPicPr>
            <p:cNvPr id="6" name="Graphic 5">
              <a:extLst>
                <a:ext uri="{FF2B5EF4-FFF2-40B4-BE49-F238E27FC236}">
                  <a16:creationId xmlns:a16="http://schemas.microsoft.com/office/drawing/2014/main" id="{4E350A37-8B41-DB42-A6AE-0CA78A0754F5}"/>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8853204" y="2043394"/>
              <a:ext cx="548914" cy="514607"/>
            </a:xfrm>
            <a:prstGeom prst="rect">
              <a:avLst/>
            </a:prstGeom>
          </p:spPr>
        </p:pic>
        <p:pic>
          <p:nvPicPr>
            <p:cNvPr id="8" name="Graphic 7">
              <a:extLst>
                <a:ext uri="{FF2B5EF4-FFF2-40B4-BE49-F238E27FC236}">
                  <a16:creationId xmlns:a16="http://schemas.microsoft.com/office/drawing/2014/main" id="{2882ACF5-6C83-EA4C-B75C-64F176874996}"/>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2831518" y="4427659"/>
              <a:ext cx="431431" cy="404466"/>
            </a:xfrm>
            <a:prstGeom prst="rect">
              <a:avLst/>
            </a:prstGeom>
          </p:spPr>
        </p:pic>
        <p:pic>
          <p:nvPicPr>
            <p:cNvPr id="10" name="Graphic 9">
              <a:extLst>
                <a:ext uri="{FF2B5EF4-FFF2-40B4-BE49-F238E27FC236}">
                  <a16:creationId xmlns:a16="http://schemas.microsoft.com/office/drawing/2014/main" id="{E759FCCA-9A65-134B-AE0A-7F56610398AC}"/>
                </a:ext>
              </a:extLst>
            </p:cNvPr>
            <p:cNvPicPr>
              <a:picLocks noChangeAspect="1"/>
            </p:cNvPicPr>
            <p:nvPr/>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5537433" y="3291755"/>
              <a:ext cx="418462" cy="436656"/>
            </a:xfrm>
            <a:prstGeom prst="rect">
              <a:avLst/>
            </a:prstGeom>
          </p:spPr>
        </p:pic>
        <p:pic>
          <p:nvPicPr>
            <p:cNvPr id="13" name="Graphic 12">
              <a:extLst>
                <a:ext uri="{FF2B5EF4-FFF2-40B4-BE49-F238E27FC236}">
                  <a16:creationId xmlns:a16="http://schemas.microsoft.com/office/drawing/2014/main" id="{CAC91F12-DDB5-F944-89F8-9E3231BA43E9}"/>
                </a:ext>
              </a:extLst>
            </p:cNvPr>
            <p:cNvPicPr>
              <a:picLocks noChangeAspect="1"/>
            </p:cNvPicPr>
            <p:nvPr/>
          </p:nvPicPr>
          <p:blipFill>
            <a:blip r:embed="rId11">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3575706" y="4086906"/>
              <a:ext cx="463715" cy="483877"/>
            </a:xfrm>
            <a:prstGeom prst="rect">
              <a:avLst/>
            </a:prstGeom>
          </p:spPr>
        </p:pic>
        <p:pic>
          <p:nvPicPr>
            <p:cNvPr id="172" name="Graphic 171">
              <a:extLst>
                <a:ext uri="{FF2B5EF4-FFF2-40B4-BE49-F238E27FC236}">
                  <a16:creationId xmlns:a16="http://schemas.microsoft.com/office/drawing/2014/main" id="{E4C35A2E-B21F-7E48-82A9-97932BAF0315}"/>
                </a:ext>
              </a:extLst>
            </p:cNvPr>
            <p:cNvPicPr>
              <a:picLocks noChangeAspect="1"/>
            </p:cNvPicPr>
            <p:nvPr/>
          </p:nvPicPr>
          <p:blipFill>
            <a:blip r:embed="rId13">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4318562" y="3769420"/>
              <a:ext cx="463715" cy="483877"/>
            </a:xfrm>
            <a:prstGeom prst="rect">
              <a:avLst/>
            </a:prstGeom>
          </p:spPr>
        </p:pic>
        <p:pic>
          <p:nvPicPr>
            <p:cNvPr id="174" name="Graphic 173">
              <a:extLst>
                <a:ext uri="{FF2B5EF4-FFF2-40B4-BE49-F238E27FC236}">
                  <a16:creationId xmlns:a16="http://schemas.microsoft.com/office/drawing/2014/main" id="{BDE16BD9-D704-C349-B947-6A539023F1E0}"/>
                </a:ext>
              </a:extLst>
            </p:cNvPr>
            <p:cNvPicPr>
              <a:picLocks noChangeAspect="1"/>
            </p:cNvPicPr>
            <p:nvPr/>
          </p:nvPicPr>
          <p:blipFill>
            <a:blip r:embed="rId15">
              <a:extLst>
                <a:ext uri="{28A0092B-C50C-407E-A947-70E740481C1C}">
                  <a14:useLocalDpi xmlns:a14="http://schemas.microsoft.com/office/drawing/2010/main"/>
                </a:ext>
                <a:ext uri="{96DAC541-7B7A-43D3-8B79-37D633B846F1}">
                  <asvg:svgBlip xmlns:asvg="http://schemas.microsoft.com/office/drawing/2016/SVG/main" r:embed="rId16"/>
                </a:ext>
              </a:extLst>
            </a:blip>
            <a:stretch>
              <a:fillRect/>
            </a:stretch>
          </p:blipFill>
          <p:spPr>
            <a:xfrm>
              <a:off x="6851726" y="2808813"/>
              <a:ext cx="470200" cy="490644"/>
            </a:xfrm>
            <a:prstGeom prst="rect">
              <a:avLst/>
            </a:prstGeom>
          </p:spPr>
        </p:pic>
      </p:grpSp>
      <p:sp>
        <p:nvSpPr>
          <p:cNvPr id="48" name="Oval 47">
            <a:extLst>
              <a:ext uri="{FF2B5EF4-FFF2-40B4-BE49-F238E27FC236}">
                <a16:creationId xmlns:a16="http://schemas.microsoft.com/office/drawing/2014/main" id="{FAD159FA-788B-4969-A4C6-1FF90B9B15BE}"/>
              </a:ext>
            </a:extLst>
          </p:cNvPr>
          <p:cNvSpPr/>
          <p:nvPr/>
        </p:nvSpPr>
        <p:spPr>
          <a:xfrm rot="20154335">
            <a:off x="1278929" y="3615181"/>
            <a:ext cx="3529656" cy="2009322"/>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itle 2">
            <a:extLst>
              <a:ext uri="{FF2B5EF4-FFF2-40B4-BE49-F238E27FC236}">
                <a16:creationId xmlns:a16="http://schemas.microsoft.com/office/drawing/2014/main" id="{D5B923BE-D284-FA46-B342-6BE3A5AFC874}"/>
              </a:ext>
            </a:extLst>
          </p:cNvPr>
          <p:cNvSpPr>
            <a:spLocks noGrp="1"/>
          </p:cNvSpPr>
          <p:nvPr>
            <p:ph type="title"/>
          </p:nvPr>
        </p:nvSpPr>
        <p:spPr/>
        <p:txBody>
          <a:bodyPr/>
          <a:lstStyle/>
          <a:p>
            <a:r>
              <a:rPr lang="en-US"/>
              <a:t>Flexible, Scalable ML Solutions</a:t>
            </a:r>
          </a:p>
        </p:txBody>
      </p:sp>
      <p:sp>
        <p:nvSpPr>
          <p:cNvPr id="12" name="Text Placeholder 11">
            <a:extLst>
              <a:ext uri="{FF2B5EF4-FFF2-40B4-BE49-F238E27FC236}">
                <a16:creationId xmlns:a16="http://schemas.microsoft.com/office/drawing/2014/main" id="{0C0E622D-1E85-4044-8CC5-2774C71CC194}"/>
              </a:ext>
            </a:extLst>
          </p:cNvPr>
          <p:cNvSpPr>
            <a:spLocks noGrp="1"/>
          </p:cNvSpPr>
          <p:nvPr>
            <p:ph type="body" sz="quarter" idx="13"/>
          </p:nvPr>
        </p:nvSpPr>
        <p:spPr/>
        <p:txBody>
          <a:bodyPr/>
          <a:lstStyle/>
          <a:p>
            <a:r>
              <a:rPr lang="en-US"/>
              <a:t>Arm enables ML everywhere</a:t>
            </a:r>
          </a:p>
        </p:txBody>
      </p:sp>
    </p:spTree>
    <p:extLst>
      <p:ext uri="{BB962C8B-B14F-4D97-AF65-F5344CB8AC3E}">
        <p14:creationId xmlns:p14="http://schemas.microsoft.com/office/powerpoint/2010/main" val="2218342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9EA7A7-110B-4C7C-87AC-BFA01AC20FED}"/>
              </a:ext>
            </a:extLst>
          </p:cNvPr>
          <p:cNvSpPr>
            <a:spLocks noGrp="1"/>
          </p:cNvSpPr>
          <p:nvPr>
            <p:ph type="title"/>
          </p:nvPr>
        </p:nvSpPr>
        <p:spPr/>
        <p:txBody>
          <a:bodyPr>
            <a:normAutofit/>
          </a:bodyPr>
          <a:lstStyle/>
          <a:p>
            <a:r>
              <a:rPr lang="en-GB" sz="4000">
                <a:ea typeface="ＭＳ Ｐゴシック"/>
              </a:rPr>
              <a:t>AI and ML Terminology</a:t>
            </a:r>
          </a:p>
        </p:txBody>
      </p:sp>
      <p:grpSp>
        <p:nvGrpSpPr>
          <p:cNvPr id="6" name="Group 5">
            <a:extLst>
              <a:ext uri="{FF2B5EF4-FFF2-40B4-BE49-F238E27FC236}">
                <a16:creationId xmlns:a16="http://schemas.microsoft.com/office/drawing/2014/main" id="{FCA97BA0-6A39-40A8-8293-772660AFB49A}"/>
              </a:ext>
            </a:extLst>
          </p:cNvPr>
          <p:cNvGrpSpPr/>
          <p:nvPr/>
        </p:nvGrpSpPr>
        <p:grpSpPr>
          <a:xfrm>
            <a:off x="855133" y="1768506"/>
            <a:ext cx="4504267" cy="3632200"/>
            <a:chOff x="855132" y="2015644"/>
            <a:chExt cx="4504267" cy="3632200"/>
          </a:xfrm>
          <a:effectLst/>
        </p:grpSpPr>
        <p:sp>
          <p:nvSpPr>
            <p:cNvPr id="78" name="Rectangle 77">
              <a:extLst>
                <a:ext uri="{FF2B5EF4-FFF2-40B4-BE49-F238E27FC236}">
                  <a16:creationId xmlns:a16="http://schemas.microsoft.com/office/drawing/2014/main" id="{4543DB86-C955-4FC0-B60C-EEAA5A89B1C9}"/>
                </a:ext>
              </a:extLst>
            </p:cNvPr>
            <p:cNvSpPr/>
            <p:nvPr/>
          </p:nvSpPr>
          <p:spPr>
            <a:xfrm>
              <a:off x="855132" y="2015644"/>
              <a:ext cx="4504267" cy="3632200"/>
            </a:xfrm>
            <a:prstGeom prst="rect">
              <a:avLst/>
            </a:prstGeom>
            <a:noFill/>
            <a:ln>
              <a:solidFill>
                <a:srgbClr val="FFC80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defTabSz="914354" eaLnBrk="1" hangingPunct="1">
                <a:lnSpc>
                  <a:spcPct val="90000"/>
                </a:lnSpc>
                <a:spcBef>
                  <a:spcPts val="0"/>
                </a:spcBef>
                <a:spcAft>
                  <a:spcPts val="600"/>
                </a:spcAft>
                <a:defRPr/>
              </a:pPr>
              <a:r>
                <a:rPr lang="en-GB" sz="1600">
                  <a:solidFill>
                    <a:srgbClr val="FFC801"/>
                  </a:solidFill>
                  <a:latin typeface="Calibri"/>
                </a:rPr>
                <a:t>Artificial Intelligence:</a:t>
              </a:r>
              <a:br>
                <a:rPr lang="en-GB" sz="1600">
                  <a:solidFill>
                    <a:schemeClr val="accent5"/>
                  </a:solidFill>
                  <a:latin typeface="Calibri"/>
                </a:rPr>
              </a:br>
              <a:r>
                <a:rPr lang="en-GB" sz="1600">
                  <a:solidFill>
                    <a:srgbClr val="333E48"/>
                  </a:solidFill>
                  <a:latin typeface="Calibri"/>
                </a:rPr>
                <a:t>Umbrella term for machines acting as though they are ‘thinking’</a:t>
              </a:r>
            </a:p>
          </p:txBody>
        </p:sp>
        <p:sp>
          <p:nvSpPr>
            <p:cNvPr id="79" name="Rectangle 78">
              <a:extLst>
                <a:ext uri="{FF2B5EF4-FFF2-40B4-BE49-F238E27FC236}">
                  <a16:creationId xmlns:a16="http://schemas.microsoft.com/office/drawing/2014/main" id="{F14F7399-F147-4729-B884-542B5FED8AEE}"/>
                </a:ext>
              </a:extLst>
            </p:cNvPr>
            <p:cNvSpPr/>
            <p:nvPr/>
          </p:nvSpPr>
          <p:spPr>
            <a:xfrm>
              <a:off x="1768585" y="2752244"/>
              <a:ext cx="3590814" cy="2895600"/>
            </a:xfrm>
            <a:prstGeom prst="rect">
              <a:avLst/>
            </a:prstGeom>
            <a:noFill/>
            <a:ln>
              <a:solidFill>
                <a:srgbClr val="FF6C07"/>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defTabSz="914354" eaLnBrk="1" hangingPunct="1">
                <a:lnSpc>
                  <a:spcPct val="90000"/>
                </a:lnSpc>
                <a:spcBef>
                  <a:spcPts val="0"/>
                </a:spcBef>
                <a:spcAft>
                  <a:spcPts val="600"/>
                </a:spcAft>
                <a:defRPr/>
              </a:pPr>
              <a:r>
                <a:rPr lang="en-GB" sz="1600">
                  <a:solidFill>
                    <a:srgbClr val="FF6C07"/>
                  </a:solidFill>
                  <a:latin typeface="Calibri"/>
                </a:rPr>
                <a:t>Machine Learning: </a:t>
              </a:r>
              <a:br>
                <a:rPr lang="en-GB" sz="1600">
                  <a:solidFill>
                    <a:schemeClr val="bg1"/>
                  </a:solidFill>
                  <a:latin typeface="Calibri"/>
                </a:rPr>
              </a:br>
              <a:r>
                <a:rPr lang="en-GB" sz="1600">
                  <a:solidFill>
                    <a:srgbClr val="333E48"/>
                  </a:solidFill>
                  <a:latin typeface="Calibri"/>
                </a:rPr>
                <a:t>Machines adapting algorithms based on experience (e.g. labelled pictures)</a:t>
              </a:r>
            </a:p>
          </p:txBody>
        </p:sp>
        <p:sp>
          <p:nvSpPr>
            <p:cNvPr id="80" name="Rectangle 79">
              <a:extLst>
                <a:ext uri="{FF2B5EF4-FFF2-40B4-BE49-F238E27FC236}">
                  <a16:creationId xmlns:a16="http://schemas.microsoft.com/office/drawing/2014/main" id="{E706062D-73F4-42C9-907A-BA5CB35A0F16}"/>
                </a:ext>
              </a:extLst>
            </p:cNvPr>
            <p:cNvSpPr/>
            <p:nvPr/>
          </p:nvSpPr>
          <p:spPr>
            <a:xfrm>
              <a:off x="2755535" y="3548111"/>
              <a:ext cx="2603864" cy="2099732"/>
            </a:xfrm>
            <a:prstGeom prst="rect">
              <a:avLst/>
            </a:prstGeom>
            <a:noFill/>
            <a:ln>
              <a:solidFill>
                <a:srgbClr val="93D8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defTabSz="914354" eaLnBrk="1" hangingPunct="1">
                <a:lnSpc>
                  <a:spcPct val="90000"/>
                </a:lnSpc>
                <a:spcBef>
                  <a:spcPts val="0"/>
                </a:spcBef>
                <a:spcAft>
                  <a:spcPts val="600"/>
                </a:spcAft>
                <a:defRPr/>
              </a:pPr>
              <a:r>
                <a:rPr lang="en-GB" sz="1600">
                  <a:solidFill>
                    <a:srgbClr val="93D800"/>
                  </a:solidFill>
                  <a:latin typeface="Calibri"/>
                </a:rPr>
                <a:t>Deep Learning:</a:t>
              </a:r>
              <a:br>
                <a:rPr lang="en-GB" sz="1600">
                  <a:solidFill>
                    <a:srgbClr val="FFFFFF"/>
                  </a:solidFill>
                  <a:latin typeface="Calibri"/>
                </a:rPr>
              </a:br>
              <a:r>
                <a:rPr lang="en-GB" sz="1600">
                  <a:solidFill>
                    <a:srgbClr val="333E48"/>
                  </a:solidFill>
                  <a:latin typeface="Calibri"/>
                </a:rPr>
                <a:t>Machine learning using Deep Neural Network approaches </a:t>
              </a:r>
            </a:p>
          </p:txBody>
        </p:sp>
        <p:sp>
          <p:nvSpPr>
            <p:cNvPr id="81" name="Rectangle 80">
              <a:extLst>
                <a:ext uri="{FF2B5EF4-FFF2-40B4-BE49-F238E27FC236}">
                  <a16:creationId xmlns:a16="http://schemas.microsoft.com/office/drawing/2014/main" id="{69552AE2-64CC-4A19-9C78-548E24B09FE0}"/>
                </a:ext>
              </a:extLst>
            </p:cNvPr>
            <p:cNvSpPr/>
            <p:nvPr/>
          </p:nvSpPr>
          <p:spPr>
            <a:xfrm>
              <a:off x="3725331" y="4527549"/>
              <a:ext cx="1634067" cy="1120292"/>
            </a:xfrm>
            <a:prstGeom prst="rect">
              <a:avLst/>
            </a:prstGeom>
            <a:no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defTabSz="914354" eaLnBrk="1" hangingPunct="1">
                <a:lnSpc>
                  <a:spcPct val="90000"/>
                </a:lnSpc>
                <a:spcBef>
                  <a:spcPts val="0"/>
                </a:spcBef>
                <a:spcAft>
                  <a:spcPts val="600"/>
                </a:spcAft>
                <a:defRPr/>
              </a:pPr>
              <a:r>
                <a:rPr lang="en-GB" sz="1600" b="1">
                  <a:solidFill>
                    <a:schemeClr val="accent1"/>
                  </a:solidFill>
                  <a:latin typeface="Calibri"/>
                </a:rPr>
                <a:t>Algorithms</a:t>
              </a:r>
              <a:r>
                <a:rPr lang="en-GB" sz="1600">
                  <a:solidFill>
                    <a:schemeClr val="accent1"/>
                  </a:solidFill>
                  <a:latin typeface="Calibri"/>
                </a:rPr>
                <a:t>: </a:t>
              </a:r>
              <a:r>
                <a:rPr lang="en-GB" sz="1600">
                  <a:solidFill>
                    <a:srgbClr val="333E48"/>
                  </a:solidFill>
                  <a:latin typeface="Calibri"/>
                </a:rPr>
                <a:t>CNNs, RNNs, etc</a:t>
              </a:r>
            </a:p>
          </p:txBody>
        </p:sp>
      </p:grpSp>
      <p:sp>
        <p:nvSpPr>
          <p:cNvPr id="189" name="TextBox 188"/>
          <p:cNvSpPr txBox="1"/>
          <p:nvPr/>
        </p:nvSpPr>
        <p:spPr>
          <a:xfrm>
            <a:off x="855133" y="5551507"/>
            <a:ext cx="1156086" cy="249299"/>
          </a:xfrm>
          <a:prstGeom prst="rect">
            <a:avLst/>
          </a:prstGeom>
          <a:noFill/>
        </p:spPr>
        <p:txBody>
          <a:bodyPr wrap="none" lIns="0" tIns="0" rIns="0" bIns="0" rtlCol="0">
            <a:spAutoFit/>
          </a:bodyPr>
          <a:lstStyle/>
          <a:p>
            <a:pPr defTabSz="914354" eaLnBrk="1" hangingPunct="1">
              <a:lnSpc>
                <a:spcPct val="90000"/>
              </a:lnSpc>
              <a:spcBef>
                <a:spcPts val="0"/>
              </a:spcBef>
              <a:spcAft>
                <a:spcPts val="600"/>
              </a:spcAft>
              <a:defRPr/>
            </a:pPr>
            <a:r>
              <a:rPr lang="en-GB">
                <a:solidFill>
                  <a:srgbClr val="0091BD"/>
                </a:solidFill>
                <a:latin typeface="Calibri"/>
                <a:ea typeface="ＭＳ Ｐゴシック" charset="0"/>
                <a:cs typeface="ＭＳ Ｐゴシック" charset="0"/>
              </a:rPr>
              <a:t>Terminology</a:t>
            </a:r>
          </a:p>
        </p:txBody>
      </p:sp>
      <p:sp>
        <p:nvSpPr>
          <p:cNvPr id="133" name="TextBox 132">
            <a:extLst>
              <a:ext uri="{FF2B5EF4-FFF2-40B4-BE49-F238E27FC236}">
                <a16:creationId xmlns:a16="http://schemas.microsoft.com/office/drawing/2014/main" id="{EE7358DC-9422-4E54-9571-CF506CD583AF}"/>
              </a:ext>
            </a:extLst>
          </p:cNvPr>
          <p:cNvSpPr txBox="1"/>
          <p:nvPr/>
        </p:nvSpPr>
        <p:spPr>
          <a:xfrm>
            <a:off x="7480651" y="3639510"/>
            <a:ext cx="3018408" cy="249299"/>
          </a:xfrm>
          <a:prstGeom prst="rect">
            <a:avLst/>
          </a:prstGeom>
          <a:noFill/>
        </p:spPr>
        <p:txBody>
          <a:bodyPr wrap="square" lIns="0" tIns="0" rIns="0" bIns="0" rtlCol="0">
            <a:spAutoFit/>
          </a:bodyPr>
          <a:lstStyle/>
          <a:p>
            <a:pPr algn="ctr" defTabSz="914354" eaLnBrk="1" hangingPunct="1">
              <a:lnSpc>
                <a:spcPct val="90000"/>
              </a:lnSpc>
              <a:spcBef>
                <a:spcPts val="0"/>
              </a:spcBef>
              <a:spcAft>
                <a:spcPts val="600"/>
              </a:spcAft>
              <a:defRPr/>
            </a:pPr>
            <a:r>
              <a:rPr lang="en-GB">
                <a:solidFill>
                  <a:srgbClr val="0091BD"/>
                </a:solidFill>
                <a:latin typeface="Calibri"/>
                <a:ea typeface="ＭＳ Ｐゴシック" charset="0"/>
                <a:cs typeface="ＭＳ Ｐゴシック" charset="0"/>
              </a:rPr>
              <a:t>Inference</a:t>
            </a:r>
          </a:p>
        </p:txBody>
      </p:sp>
      <p:sp>
        <p:nvSpPr>
          <p:cNvPr id="128" name="TextBox 127">
            <a:extLst>
              <a:ext uri="{FF2B5EF4-FFF2-40B4-BE49-F238E27FC236}">
                <a16:creationId xmlns:a16="http://schemas.microsoft.com/office/drawing/2014/main" id="{33E65F60-7504-4DE7-978E-4509B9BA5E9E}"/>
              </a:ext>
            </a:extLst>
          </p:cNvPr>
          <p:cNvSpPr txBox="1"/>
          <p:nvPr/>
        </p:nvSpPr>
        <p:spPr>
          <a:xfrm>
            <a:off x="10097933" y="5104427"/>
            <a:ext cx="1055596" cy="157211"/>
          </a:xfrm>
          <a:prstGeom prst="rect">
            <a:avLst/>
          </a:prstGeom>
          <a:noFill/>
        </p:spPr>
        <p:txBody>
          <a:bodyPr wrap="none" lIns="0" tIns="0" rIns="0" bIns="0" rtlCol="0">
            <a:spAutoFit/>
          </a:bodyPr>
          <a:lstStyle/>
          <a:p>
            <a:pPr defTabSz="914354" eaLnBrk="1" hangingPunct="1">
              <a:lnSpc>
                <a:spcPct val="90000"/>
              </a:lnSpc>
              <a:spcBef>
                <a:spcPts val="0"/>
              </a:spcBef>
              <a:spcAft>
                <a:spcPts val="600"/>
              </a:spcAft>
              <a:defRPr/>
            </a:pPr>
            <a:r>
              <a:rPr lang="en-GB" sz="1200">
                <a:solidFill>
                  <a:schemeClr val="accent4"/>
                </a:solidFill>
                <a:latin typeface="Calibri"/>
              </a:rPr>
              <a:t>97.4% confidence</a:t>
            </a:r>
          </a:p>
        </p:txBody>
      </p:sp>
      <p:sp>
        <p:nvSpPr>
          <p:cNvPr id="129" name="Arrow: Right 102">
            <a:extLst>
              <a:ext uri="{FF2B5EF4-FFF2-40B4-BE49-F238E27FC236}">
                <a16:creationId xmlns:a16="http://schemas.microsoft.com/office/drawing/2014/main" id="{E1A796CD-243C-4205-92E3-444577518EF5}"/>
              </a:ext>
            </a:extLst>
          </p:cNvPr>
          <p:cNvSpPr/>
          <p:nvPr/>
        </p:nvSpPr>
        <p:spPr>
          <a:xfrm>
            <a:off x="9826858" y="4673108"/>
            <a:ext cx="304202" cy="186157"/>
          </a:xfrm>
          <a:prstGeom prst="right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GB">
              <a:solidFill>
                <a:srgbClr val="FFFFFF"/>
              </a:solidFill>
              <a:latin typeface="Calibri"/>
            </a:endParaRPr>
          </a:p>
        </p:txBody>
      </p:sp>
      <p:sp>
        <p:nvSpPr>
          <p:cNvPr id="130" name="Arrow: Right 103">
            <a:extLst>
              <a:ext uri="{FF2B5EF4-FFF2-40B4-BE49-F238E27FC236}">
                <a16:creationId xmlns:a16="http://schemas.microsoft.com/office/drawing/2014/main" id="{79CD96AE-D7AE-4F0C-8128-4BA684FD8E18}"/>
              </a:ext>
            </a:extLst>
          </p:cNvPr>
          <p:cNvSpPr/>
          <p:nvPr/>
        </p:nvSpPr>
        <p:spPr>
          <a:xfrm>
            <a:off x="8049933" y="4673230"/>
            <a:ext cx="302063" cy="185912"/>
          </a:xfrm>
          <a:prstGeom prst="right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GB">
              <a:solidFill>
                <a:srgbClr val="FFFFFF"/>
              </a:solidFill>
              <a:latin typeface="Calibri"/>
            </a:endParaRPr>
          </a:p>
        </p:txBody>
      </p:sp>
      <p:sp>
        <p:nvSpPr>
          <p:cNvPr id="131" name="TextBox 130">
            <a:extLst>
              <a:ext uri="{FF2B5EF4-FFF2-40B4-BE49-F238E27FC236}">
                <a16:creationId xmlns:a16="http://schemas.microsoft.com/office/drawing/2014/main" id="{3FE34345-D156-4BC1-9CAD-40464A079628}"/>
              </a:ext>
            </a:extLst>
          </p:cNvPr>
          <p:cNvSpPr txBox="1"/>
          <p:nvPr/>
        </p:nvSpPr>
        <p:spPr>
          <a:xfrm>
            <a:off x="6331914" y="4016255"/>
            <a:ext cx="1726232" cy="209615"/>
          </a:xfrm>
          <a:prstGeom prst="rect">
            <a:avLst/>
          </a:prstGeom>
          <a:noFill/>
        </p:spPr>
        <p:txBody>
          <a:bodyPr wrap="square" lIns="0" tIns="0" rIns="0" bIns="0" rtlCol="0">
            <a:spAutoFit/>
          </a:bodyPr>
          <a:lstStyle/>
          <a:p>
            <a:pPr algn="ctr" defTabSz="914354" eaLnBrk="1" hangingPunct="1">
              <a:lnSpc>
                <a:spcPct val="90000"/>
              </a:lnSpc>
              <a:spcBef>
                <a:spcPts val="0"/>
              </a:spcBef>
              <a:spcAft>
                <a:spcPts val="600"/>
              </a:spcAft>
              <a:defRPr/>
            </a:pPr>
            <a:r>
              <a:rPr lang="en-GB" sz="1600">
                <a:solidFill>
                  <a:srgbClr val="333E48"/>
                </a:solidFill>
                <a:latin typeface="Calibri"/>
              </a:rPr>
              <a:t>New input</a:t>
            </a:r>
          </a:p>
        </p:txBody>
      </p:sp>
      <p:sp>
        <p:nvSpPr>
          <p:cNvPr id="132" name="TextBox 131">
            <a:extLst>
              <a:ext uri="{FF2B5EF4-FFF2-40B4-BE49-F238E27FC236}">
                <a16:creationId xmlns:a16="http://schemas.microsoft.com/office/drawing/2014/main" id="{7B3F880F-2BE0-43E3-85BB-7814B245829C}"/>
              </a:ext>
            </a:extLst>
          </p:cNvPr>
          <p:cNvSpPr txBox="1"/>
          <p:nvPr/>
        </p:nvSpPr>
        <p:spPr>
          <a:xfrm>
            <a:off x="8404981" y="3956487"/>
            <a:ext cx="1481109" cy="419229"/>
          </a:xfrm>
          <a:prstGeom prst="rect">
            <a:avLst/>
          </a:prstGeom>
          <a:noFill/>
        </p:spPr>
        <p:txBody>
          <a:bodyPr wrap="square" lIns="0" tIns="0" rIns="0" bIns="0" rtlCol="0">
            <a:spAutoFit/>
          </a:bodyPr>
          <a:lstStyle/>
          <a:p>
            <a:pPr algn="ctr" defTabSz="914354" eaLnBrk="1" hangingPunct="1">
              <a:lnSpc>
                <a:spcPct val="90000"/>
              </a:lnSpc>
              <a:spcBef>
                <a:spcPts val="0"/>
              </a:spcBef>
              <a:spcAft>
                <a:spcPts val="600"/>
              </a:spcAft>
              <a:defRPr/>
            </a:pPr>
            <a:r>
              <a:rPr lang="en-GB" sz="1600">
                <a:solidFill>
                  <a:srgbClr val="333E48"/>
                </a:solidFill>
                <a:latin typeface="Calibri"/>
              </a:rPr>
              <a:t>Neural network w/model</a:t>
            </a:r>
          </a:p>
        </p:txBody>
      </p:sp>
      <p:sp>
        <p:nvSpPr>
          <p:cNvPr id="3" name="TextBox 2"/>
          <p:cNvSpPr txBox="1"/>
          <p:nvPr/>
        </p:nvSpPr>
        <p:spPr>
          <a:xfrm>
            <a:off x="11171458" y="4641537"/>
            <a:ext cx="494815" cy="249299"/>
          </a:xfrm>
          <a:prstGeom prst="rect">
            <a:avLst/>
          </a:prstGeom>
          <a:noFill/>
        </p:spPr>
        <p:txBody>
          <a:bodyPr wrap="none" lIns="0" tIns="0" rIns="0" bIns="0" rtlCol="0">
            <a:spAutoFit/>
          </a:bodyPr>
          <a:lstStyle/>
          <a:p>
            <a:pPr defTabSz="914354" eaLnBrk="1" hangingPunct="1">
              <a:lnSpc>
                <a:spcPct val="90000"/>
              </a:lnSpc>
              <a:spcBef>
                <a:spcPts val="0"/>
              </a:spcBef>
              <a:spcAft>
                <a:spcPts val="600"/>
              </a:spcAft>
              <a:defRPr/>
            </a:pPr>
            <a:r>
              <a:rPr lang="en-GB">
                <a:solidFill>
                  <a:srgbClr val="333E48"/>
                </a:solidFill>
                <a:latin typeface="Calibri"/>
              </a:rPr>
              <a:t>A Cat</a:t>
            </a:r>
          </a:p>
        </p:txBody>
      </p:sp>
      <p:sp>
        <p:nvSpPr>
          <p:cNvPr id="160" name="TextBox 159">
            <a:extLst>
              <a:ext uri="{FF2B5EF4-FFF2-40B4-BE49-F238E27FC236}">
                <a16:creationId xmlns:a16="http://schemas.microsoft.com/office/drawing/2014/main" id="{33E65F60-7504-4DE7-978E-4509B9BA5E9E}"/>
              </a:ext>
            </a:extLst>
          </p:cNvPr>
          <p:cNvSpPr txBox="1"/>
          <p:nvPr/>
        </p:nvSpPr>
        <p:spPr>
          <a:xfrm>
            <a:off x="10097933" y="5987605"/>
            <a:ext cx="1055596" cy="157210"/>
          </a:xfrm>
          <a:prstGeom prst="rect">
            <a:avLst/>
          </a:prstGeom>
          <a:noFill/>
        </p:spPr>
        <p:txBody>
          <a:bodyPr wrap="none" lIns="0" tIns="0" rIns="0" bIns="0" rtlCol="0">
            <a:spAutoFit/>
          </a:bodyPr>
          <a:lstStyle/>
          <a:p>
            <a:pPr defTabSz="914354" eaLnBrk="1" hangingPunct="1">
              <a:lnSpc>
                <a:spcPct val="90000"/>
              </a:lnSpc>
              <a:spcBef>
                <a:spcPts val="0"/>
              </a:spcBef>
              <a:spcAft>
                <a:spcPts val="600"/>
              </a:spcAft>
              <a:defRPr/>
            </a:pPr>
            <a:r>
              <a:rPr lang="en-GB" sz="1200">
                <a:solidFill>
                  <a:schemeClr val="accent5"/>
                </a:solidFill>
                <a:latin typeface="Calibri"/>
              </a:rPr>
              <a:t>96.4% confidence</a:t>
            </a:r>
          </a:p>
        </p:txBody>
      </p:sp>
      <p:sp>
        <p:nvSpPr>
          <p:cNvPr id="161" name="Arrow: Right 102">
            <a:extLst>
              <a:ext uri="{FF2B5EF4-FFF2-40B4-BE49-F238E27FC236}">
                <a16:creationId xmlns:a16="http://schemas.microsoft.com/office/drawing/2014/main" id="{E1A796CD-243C-4205-92E3-444577518EF5}"/>
              </a:ext>
            </a:extLst>
          </p:cNvPr>
          <p:cNvSpPr/>
          <p:nvPr/>
        </p:nvSpPr>
        <p:spPr>
          <a:xfrm>
            <a:off x="9826858" y="5532038"/>
            <a:ext cx="304202" cy="186157"/>
          </a:xfrm>
          <a:prstGeom prst="right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GB">
              <a:solidFill>
                <a:srgbClr val="FFFFFF"/>
              </a:solidFill>
              <a:latin typeface="Calibri"/>
            </a:endParaRPr>
          </a:p>
        </p:txBody>
      </p:sp>
      <p:sp>
        <p:nvSpPr>
          <p:cNvPr id="162" name="Arrow: Right 103">
            <a:extLst>
              <a:ext uri="{FF2B5EF4-FFF2-40B4-BE49-F238E27FC236}">
                <a16:creationId xmlns:a16="http://schemas.microsoft.com/office/drawing/2014/main" id="{79CD96AE-D7AE-4F0C-8128-4BA684FD8E18}"/>
              </a:ext>
            </a:extLst>
          </p:cNvPr>
          <p:cNvSpPr/>
          <p:nvPr/>
        </p:nvSpPr>
        <p:spPr>
          <a:xfrm>
            <a:off x="8144613" y="5532160"/>
            <a:ext cx="304202" cy="185912"/>
          </a:xfrm>
          <a:prstGeom prst="right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GB">
              <a:solidFill>
                <a:srgbClr val="FFFFFF"/>
              </a:solidFill>
              <a:latin typeface="Calibri"/>
            </a:endParaRPr>
          </a:p>
        </p:txBody>
      </p:sp>
      <p:grpSp>
        <p:nvGrpSpPr>
          <p:cNvPr id="163" name="Group 162">
            <a:extLst>
              <a:ext uri="{FF2B5EF4-FFF2-40B4-BE49-F238E27FC236}">
                <a16:creationId xmlns:a16="http://schemas.microsoft.com/office/drawing/2014/main" id="{D9194DB1-43C0-4B92-B033-E0ECBAC7ED45}"/>
              </a:ext>
            </a:extLst>
          </p:cNvPr>
          <p:cNvGrpSpPr/>
          <p:nvPr/>
        </p:nvGrpSpPr>
        <p:grpSpPr>
          <a:xfrm>
            <a:off x="8723988" y="5300596"/>
            <a:ext cx="843094" cy="649041"/>
            <a:chOff x="7525256" y="2482196"/>
            <a:chExt cx="2163685" cy="1529060"/>
          </a:xfrm>
        </p:grpSpPr>
        <p:sp>
          <p:nvSpPr>
            <p:cNvPr id="164" name="Oval 163">
              <a:extLst>
                <a:ext uri="{FF2B5EF4-FFF2-40B4-BE49-F238E27FC236}">
                  <a16:creationId xmlns:a16="http://schemas.microsoft.com/office/drawing/2014/main" id="{D175FFA4-6637-4F68-8EAC-CAA83790BB80}"/>
                </a:ext>
              </a:extLst>
            </p:cNvPr>
            <p:cNvSpPr/>
            <p:nvPr/>
          </p:nvSpPr>
          <p:spPr>
            <a:xfrm>
              <a:off x="7525256" y="2801220"/>
              <a:ext cx="219075" cy="215900"/>
            </a:xfrm>
            <a:prstGeom prst="ellipse">
              <a:avLst/>
            </a:prstGeom>
            <a:noFill/>
            <a:ln w="34925" cap="rnd">
              <a:solidFill>
                <a:schemeClr val="accent1"/>
              </a:solidFill>
              <a:bevel/>
              <a:headEnd type="none" w="med" len="med"/>
              <a:tailEnd type="triangle" w="sm"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GB">
                <a:solidFill>
                  <a:srgbClr val="FFFFFF"/>
                </a:solidFill>
                <a:latin typeface="Calibri"/>
              </a:endParaRPr>
            </a:p>
          </p:txBody>
        </p:sp>
        <p:sp>
          <p:nvSpPr>
            <p:cNvPr id="165" name="Oval 164">
              <a:extLst>
                <a:ext uri="{FF2B5EF4-FFF2-40B4-BE49-F238E27FC236}">
                  <a16:creationId xmlns:a16="http://schemas.microsoft.com/office/drawing/2014/main" id="{3746B041-FA9B-43AC-9090-1C89B46F512B}"/>
                </a:ext>
              </a:extLst>
            </p:cNvPr>
            <p:cNvSpPr/>
            <p:nvPr/>
          </p:nvSpPr>
          <p:spPr>
            <a:xfrm>
              <a:off x="7525256" y="3171107"/>
              <a:ext cx="219075" cy="215900"/>
            </a:xfrm>
            <a:prstGeom prst="ellipse">
              <a:avLst/>
            </a:prstGeom>
            <a:noFill/>
            <a:ln w="34925" cap="rnd">
              <a:solidFill>
                <a:schemeClr val="accent1"/>
              </a:solidFill>
              <a:bevel/>
              <a:headEnd type="none" w="med" len="med"/>
              <a:tailEnd type="triangle" w="sm"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GB">
                <a:solidFill>
                  <a:srgbClr val="FFFFFF"/>
                </a:solidFill>
                <a:latin typeface="Calibri"/>
              </a:endParaRPr>
            </a:p>
          </p:txBody>
        </p:sp>
        <p:sp>
          <p:nvSpPr>
            <p:cNvPr id="166" name="Oval 165">
              <a:extLst>
                <a:ext uri="{FF2B5EF4-FFF2-40B4-BE49-F238E27FC236}">
                  <a16:creationId xmlns:a16="http://schemas.microsoft.com/office/drawing/2014/main" id="{F151D17D-4212-40A0-B181-E18A3C8F3A5A}"/>
                </a:ext>
              </a:extLst>
            </p:cNvPr>
            <p:cNvSpPr/>
            <p:nvPr/>
          </p:nvSpPr>
          <p:spPr>
            <a:xfrm>
              <a:off x="7525256" y="3540994"/>
              <a:ext cx="219075" cy="215900"/>
            </a:xfrm>
            <a:prstGeom prst="ellipse">
              <a:avLst/>
            </a:prstGeom>
            <a:noFill/>
            <a:ln w="34925" cap="rnd">
              <a:solidFill>
                <a:schemeClr val="accent1"/>
              </a:solidFill>
              <a:bevel/>
              <a:headEnd type="none" w="med" len="med"/>
              <a:tailEnd type="triangle" w="sm"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GB">
                <a:solidFill>
                  <a:srgbClr val="FFFFFF"/>
                </a:solidFill>
                <a:latin typeface="Calibri"/>
              </a:endParaRPr>
            </a:p>
          </p:txBody>
        </p:sp>
        <p:sp>
          <p:nvSpPr>
            <p:cNvPr id="167" name="Oval 166">
              <a:extLst>
                <a:ext uri="{FF2B5EF4-FFF2-40B4-BE49-F238E27FC236}">
                  <a16:creationId xmlns:a16="http://schemas.microsoft.com/office/drawing/2014/main" id="{03859728-8FB7-4418-BEF5-FAAC7C7DC009}"/>
                </a:ext>
              </a:extLst>
            </p:cNvPr>
            <p:cNvSpPr/>
            <p:nvPr/>
          </p:nvSpPr>
          <p:spPr>
            <a:xfrm rot="20068653">
              <a:off x="8496050" y="2482196"/>
              <a:ext cx="219075" cy="215900"/>
            </a:xfrm>
            <a:prstGeom prst="ellipse">
              <a:avLst/>
            </a:prstGeom>
            <a:noFill/>
            <a:ln w="34925" cap="rnd">
              <a:solidFill>
                <a:schemeClr val="accent1"/>
              </a:solidFill>
              <a:bevel/>
              <a:headEnd type="none" w="med" len="med"/>
              <a:tailEnd type="triangle" w="sm"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GB">
                <a:solidFill>
                  <a:srgbClr val="FFFFFF"/>
                </a:solidFill>
                <a:latin typeface="Calibri"/>
              </a:endParaRPr>
            </a:p>
          </p:txBody>
        </p:sp>
        <p:sp>
          <p:nvSpPr>
            <p:cNvPr id="168" name="Oval 167">
              <a:extLst>
                <a:ext uri="{FF2B5EF4-FFF2-40B4-BE49-F238E27FC236}">
                  <a16:creationId xmlns:a16="http://schemas.microsoft.com/office/drawing/2014/main" id="{88ADA575-69CF-4EC7-AD01-A88D25549D88}"/>
                </a:ext>
              </a:extLst>
            </p:cNvPr>
            <p:cNvSpPr/>
            <p:nvPr/>
          </p:nvSpPr>
          <p:spPr>
            <a:xfrm>
              <a:off x="8494327" y="2937561"/>
              <a:ext cx="219075" cy="215900"/>
            </a:xfrm>
            <a:prstGeom prst="ellipse">
              <a:avLst/>
            </a:prstGeom>
            <a:noFill/>
            <a:ln w="34925" cap="rnd">
              <a:solidFill>
                <a:schemeClr val="accent1"/>
              </a:solidFill>
              <a:bevel/>
              <a:headEnd type="none" w="med" len="med"/>
              <a:tailEnd type="triangle" w="sm"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GB">
                <a:solidFill>
                  <a:srgbClr val="FFFFFF"/>
                </a:solidFill>
                <a:latin typeface="Calibri"/>
              </a:endParaRPr>
            </a:p>
          </p:txBody>
        </p:sp>
        <p:sp>
          <p:nvSpPr>
            <p:cNvPr id="169" name="Oval 168">
              <a:extLst>
                <a:ext uri="{FF2B5EF4-FFF2-40B4-BE49-F238E27FC236}">
                  <a16:creationId xmlns:a16="http://schemas.microsoft.com/office/drawing/2014/main" id="{7FE9649E-4B02-48D0-A752-DA59A9F17CC8}"/>
                </a:ext>
              </a:extLst>
            </p:cNvPr>
            <p:cNvSpPr/>
            <p:nvPr/>
          </p:nvSpPr>
          <p:spPr>
            <a:xfrm>
              <a:off x="8494327" y="3314268"/>
              <a:ext cx="219075" cy="215900"/>
            </a:xfrm>
            <a:prstGeom prst="ellipse">
              <a:avLst/>
            </a:prstGeom>
            <a:noFill/>
            <a:ln w="34925" cap="rnd">
              <a:solidFill>
                <a:schemeClr val="accent1"/>
              </a:solidFill>
              <a:bevel/>
              <a:headEnd type="none" w="med" len="med"/>
              <a:tailEnd type="triangle" w="sm"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GB">
                <a:solidFill>
                  <a:srgbClr val="FFFFFF"/>
                </a:solidFill>
                <a:latin typeface="Calibri"/>
              </a:endParaRPr>
            </a:p>
          </p:txBody>
        </p:sp>
        <p:sp>
          <p:nvSpPr>
            <p:cNvPr id="170" name="Oval 169">
              <a:extLst>
                <a:ext uri="{FF2B5EF4-FFF2-40B4-BE49-F238E27FC236}">
                  <a16:creationId xmlns:a16="http://schemas.microsoft.com/office/drawing/2014/main" id="{E2884C61-6F8F-4831-914D-AB068E4A5525}"/>
                </a:ext>
              </a:extLst>
            </p:cNvPr>
            <p:cNvSpPr/>
            <p:nvPr/>
          </p:nvSpPr>
          <p:spPr>
            <a:xfrm rot="1655801">
              <a:off x="8497772" y="3795356"/>
              <a:ext cx="219075" cy="215900"/>
            </a:xfrm>
            <a:prstGeom prst="ellipse">
              <a:avLst/>
            </a:prstGeom>
            <a:noFill/>
            <a:ln w="34925" cap="rnd">
              <a:solidFill>
                <a:schemeClr val="accent1"/>
              </a:solidFill>
              <a:bevel/>
              <a:headEnd type="none" w="med" len="med"/>
              <a:tailEnd type="triangle" w="sm"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GB">
                <a:solidFill>
                  <a:srgbClr val="FFFFFF"/>
                </a:solidFill>
                <a:latin typeface="Calibri"/>
              </a:endParaRPr>
            </a:p>
          </p:txBody>
        </p:sp>
        <p:sp>
          <p:nvSpPr>
            <p:cNvPr id="171" name="Oval 170">
              <a:extLst>
                <a:ext uri="{FF2B5EF4-FFF2-40B4-BE49-F238E27FC236}">
                  <a16:creationId xmlns:a16="http://schemas.microsoft.com/office/drawing/2014/main" id="{5EEE73F0-E518-4BE0-BBC7-F0F695328F07}"/>
                </a:ext>
              </a:extLst>
            </p:cNvPr>
            <p:cNvSpPr/>
            <p:nvPr/>
          </p:nvSpPr>
          <p:spPr>
            <a:xfrm rot="1220507">
              <a:off x="9469866" y="3138148"/>
              <a:ext cx="219075" cy="215900"/>
            </a:xfrm>
            <a:prstGeom prst="ellipse">
              <a:avLst/>
            </a:prstGeom>
            <a:noFill/>
            <a:ln w="34925" cap="rnd">
              <a:solidFill>
                <a:schemeClr val="accent1"/>
              </a:solidFill>
              <a:bevel/>
              <a:headEnd type="none" w="med" len="med"/>
              <a:tailEnd type="triangle" w="sm"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GB">
                <a:solidFill>
                  <a:srgbClr val="FFFFFF"/>
                </a:solidFill>
                <a:latin typeface="Calibri"/>
              </a:endParaRPr>
            </a:p>
          </p:txBody>
        </p:sp>
        <p:cxnSp>
          <p:nvCxnSpPr>
            <p:cNvPr id="172" name="Straight Arrow Connector 171">
              <a:extLst>
                <a:ext uri="{FF2B5EF4-FFF2-40B4-BE49-F238E27FC236}">
                  <a16:creationId xmlns:a16="http://schemas.microsoft.com/office/drawing/2014/main" id="{EF5E284A-92C9-4897-BE10-1BB7C0415E2F}"/>
                </a:ext>
              </a:extLst>
            </p:cNvPr>
            <p:cNvCxnSpPr>
              <a:cxnSpLocks/>
              <a:stCxn id="164" idx="6"/>
              <a:endCxn id="167" idx="1"/>
            </p:cNvCxnSpPr>
            <p:nvPr/>
          </p:nvCxnSpPr>
          <p:spPr>
            <a:xfrm flipV="1">
              <a:off x="7744331" y="2554635"/>
              <a:ext cx="758471" cy="354535"/>
            </a:xfrm>
            <a:prstGeom prst="straightConnector1">
              <a:avLst/>
            </a:prstGeom>
            <a:ln w="6350" cap="rnd">
              <a:solidFill>
                <a:srgbClr val="333E48"/>
              </a:solidFill>
              <a:bevel/>
              <a:headEnd type="none" w="med" len="med"/>
              <a:tailEnd type="triangle" w="sm" len="med"/>
            </a:ln>
          </p:spPr>
          <p:style>
            <a:lnRef idx="1">
              <a:schemeClr val="accent1"/>
            </a:lnRef>
            <a:fillRef idx="0">
              <a:schemeClr val="accent1"/>
            </a:fillRef>
            <a:effectRef idx="0">
              <a:schemeClr val="accent1"/>
            </a:effectRef>
            <a:fontRef idx="minor">
              <a:schemeClr val="tx1"/>
            </a:fontRef>
          </p:style>
        </p:cxnSp>
        <p:cxnSp>
          <p:nvCxnSpPr>
            <p:cNvPr id="173" name="Straight Arrow Connector 172">
              <a:extLst>
                <a:ext uri="{FF2B5EF4-FFF2-40B4-BE49-F238E27FC236}">
                  <a16:creationId xmlns:a16="http://schemas.microsoft.com/office/drawing/2014/main" id="{C59FF34F-7C69-47BE-882F-EE9D439D1778}"/>
                </a:ext>
              </a:extLst>
            </p:cNvPr>
            <p:cNvCxnSpPr>
              <a:cxnSpLocks/>
              <a:stCxn id="165" idx="6"/>
              <a:endCxn id="168" idx="2"/>
            </p:cNvCxnSpPr>
            <p:nvPr/>
          </p:nvCxnSpPr>
          <p:spPr>
            <a:xfrm flipV="1">
              <a:off x="7744331" y="3045511"/>
              <a:ext cx="749996" cy="233546"/>
            </a:xfrm>
            <a:prstGeom prst="straightConnector1">
              <a:avLst/>
            </a:prstGeom>
            <a:ln w="6350" cap="rnd">
              <a:solidFill>
                <a:srgbClr val="333E48"/>
              </a:solidFill>
              <a:bevel/>
              <a:headEnd type="none" w="med" len="med"/>
              <a:tailEnd type="triangle" w="sm" len="med"/>
            </a:ln>
          </p:spPr>
          <p:style>
            <a:lnRef idx="1">
              <a:schemeClr val="accent1"/>
            </a:lnRef>
            <a:fillRef idx="0">
              <a:schemeClr val="accent1"/>
            </a:fillRef>
            <a:effectRef idx="0">
              <a:schemeClr val="accent1"/>
            </a:effectRef>
            <a:fontRef idx="minor">
              <a:schemeClr val="tx1"/>
            </a:fontRef>
          </p:style>
        </p:cxnSp>
        <p:cxnSp>
          <p:nvCxnSpPr>
            <p:cNvPr id="174" name="Straight Arrow Connector 173">
              <a:extLst>
                <a:ext uri="{FF2B5EF4-FFF2-40B4-BE49-F238E27FC236}">
                  <a16:creationId xmlns:a16="http://schemas.microsoft.com/office/drawing/2014/main" id="{3B2CC547-8445-4664-AF8D-9F48224E022B}"/>
                </a:ext>
              </a:extLst>
            </p:cNvPr>
            <p:cNvCxnSpPr>
              <a:cxnSpLocks/>
              <a:stCxn id="166" idx="6"/>
              <a:endCxn id="169" idx="3"/>
            </p:cNvCxnSpPr>
            <p:nvPr/>
          </p:nvCxnSpPr>
          <p:spPr>
            <a:xfrm flipV="1">
              <a:off x="7744331" y="3498551"/>
              <a:ext cx="782079" cy="150393"/>
            </a:xfrm>
            <a:prstGeom prst="straightConnector1">
              <a:avLst/>
            </a:prstGeom>
            <a:ln w="6350" cap="rnd">
              <a:solidFill>
                <a:srgbClr val="333E48"/>
              </a:solidFill>
              <a:bevel/>
              <a:headEnd type="none" w="med" len="med"/>
              <a:tailEnd type="triangle" w="sm" len="med"/>
            </a:ln>
          </p:spPr>
          <p:style>
            <a:lnRef idx="1">
              <a:schemeClr val="accent1"/>
            </a:lnRef>
            <a:fillRef idx="0">
              <a:schemeClr val="accent1"/>
            </a:fillRef>
            <a:effectRef idx="0">
              <a:schemeClr val="accent1"/>
            </a:effectRef>
            <a:fontRef idx="minor">
              <a:schemeClr val="tx1"/>
            </a:fontRef>
          </p:style>
        </p:cxnSp>
        <p:cxnSp>
          <p:nvCxnSpPr>
            <p:cNvPr id="175" name="Straight Arrow Connector 174">
              <a:extLst>
                <a:ext uri="{FF2B5EF4-FFF2-40B4-BE49-F238E27FC236}">
                  <a16:creationId xmlns:a16="http://schemas.microsoft.com/office/drawing/2014/main" id="{FBE49E7B-5E50-4994-85B3-BDA0DAE42612}"/>
                </a:ext>
              </a:extLst>
            </p:cNvPr>
            <p:cNvCxnSpPr>
              <a:cxnSpLocks/>
              <a:stCxn id="166" idx="6"/>
              <a:endCxn id="168" idx="3"/>
            </p:cNvCxnSpPr>
            <p:nvPr/>
          </p:nvCxnSpPr>
          <p:spPr>
            <a:xfrm flipV="1">
              <a:off x="7744331" y="3121844"/>
              <a:ext cx="782079" cy="527100"/>
            </a:xfrm>
            <a:prstGeom prst="straightConnector1">
              <a:avLst/>
            </a:prstGeom>
            <a:ln w="6350" cap="rnd">
              <a:solidFill>
                <a:srgbClr val="333E48"/>
              </a:solidFill>
              <a:bevel/>
              <a:headEnd type="none" w="med" len="med"/>
              <a:tailEnd type="triangle" w="sm" len="med"/>
            </a:ln>
          </p:spPr>
          <p:style>
            <a:lnRef idx="1">
              <a:schemeClr val="accent1"/>
            </a:lnRef>
            <a:fillRef idx="0">
              <a:schemeClr val="accent1"/>
            </a:fillRef>
            <a:effectRef idx="0">
              <a:schemeClr val="accent1"/>
            </a:effectRef>
            <a:fontRef idx="minor">
              <a:schemeClr val="tx1"/>
            </a:fontRef>
          </p:style>
        </p:cxnSp>
        <p:cxnSp>
          <p:nvCxnSpPr>
            <p:cNvPr id="176" name="Straight Arrow Connector 175">
              <a:extLst>
                <a:ext uri="{FF2B5EF4-FFF2-40B4-BE49-F238E27FC236}">
                  <a16:creationId xmlns:a16="http://schemas.microsoft.com/office/drawing/2014/main" id="{A3EDBD79-807F-4F09-8A6F-2EFB6F9A83E0}"/>
                </a:ext>
              </a:extLst>
            </p:cNvPr>
            <p:cNvCxnSpPr>
              <a:cxnSpLocks/>
              <a:stCxn id="166" idx="6"/>
              <a:endCxn id="167" idx="3"/>
            </p:cNvCxnSpPr>
            <p:nvPr/>
          </p:nvCxnSpPr>
          <p:spPr>
            <a:xfrm flipV="1">
              <a:off x="7744331" y="2692402"/>
              <a:ext cx="824249" cy="956542"/>
            </a:xfrm>
            <a:prstGeom prst="straightConnector1">
              <a:avLst/>
            </a:prstGeom>
            <a:ln w="6350" cap="rnd">
              <a:solidFill>
                <a:srgbClr val="333E48"/>
              </a:solidFill>
              <a:bevel/>
              <a:headEnd type="none" w="med" len="med"/>
              <a:tailEnd type="triangle" w="sm" len="med"/>
            </a:ln>
          </p:spPr>
          <p:style>
            <a:lnRef idx="1">
              <a:schemeClr val="accent1"/>
            </a:lnRef>
            <a:fillRef idx="0">
              <a:schemeClr val="accent1"/>
            </a:fillRef>
            <a:effectRef idx="0">
              <a:schemeClr val="accent1"/>
            </a:effectRef>
            <a:fontRef idx="minor">
              <a:schemeClr val="tx1"/>
            </a:fontRef>
          </p:style>
        </p:cxnSp>
        <p:cxnSp>
          <p:nvCxnSpPr>
            <p:cNvPr id="177" name="Straight Arrow Connector 176">
              <a:extLst>
                <a:ext uri="{FF2B5EF4-FFF2-40B4-BE49-F238E27FC236}">
                  <a16:creationId xmlns:a16="http://schemas.microsoft.com/office/drawing/2014/main" id="{CB760D0A-31CD-45FF-BCFA-3AF970BDD78C}"/>
                </a:ext>
              </a:extLst>
            </p:cNvPr>
            <p:cNvCxnSpPr>
              <a:cxnSpLocks/>
              <a:stCxn id="166" idx="6"/>
              <a:endCxn id="170" idx="3"/>
            </p:cNvCxnSpPr>
            <p:nvPr/>
          </p:nvCxnSpPr>
          <p:spPr>
            <a:xfrm>
              <a:off x="7744331" y="3648944"/>
              <a:ext cx="758975" cy="286130"/>
            </a:xfrm>
            <a:prstGeom prst="straightConnector1">
              <a:avLst/>
            </a:prstGeom>
            <a:ln w="6350" cap="rnd">
              <a:solidFill>
                <a:srgbClr val="333E48"/>
              </a:solidFill>
              <a:bevel/>
              <a:headEnd type="none" w="med" len="med"/>
              <a:tailEnd type="triangle" w="sm" len="med"/>
            </a:ln>
          </p:spPr>
          <p:style>
            <a:lnRef idx="1">
              <a:schemeClr val="accent1"/>
            </a:lnRef>
            <a:fillRef idx="0">
              <a:schemeClr val="accent1"/>
            </a:fillRef>
            <a:effectRef idx="0">
              <a:schemeClr val="accent1"/>
            </a:effectRef>
            <a:fontRef idx="minor">
              <a:schemeClr val="tx1"/>
            </a:fontRef>
          </p:style>
        </p:cxnSp>
        <p:cxnSp>
          <p:nvCxnSpPr>
            <p:cNvPr id="178" name="Straight Arrow Connector 177">
              <a:extLst>
                <a:ext uri="{FF2B5EF4-FFF2-40B4-BE49-F238E27FC236}">
                  <a16:creationId xmlns:a16="http://schemas.microsoft.com/office/drawing/2014/main" id="{AA70F537-4FE3-45D8-898D-60E6F9917055}"/>
                </a:ext>
              </a:extLst>
            </p:cNvPr>
            <p:cNvCxnSpPr>
              <a:cxnSpLocks/>
              <a:stCxn id="165" idx="6"/>
              <a:endCxn id="170" idx="2"/>
            </p:cNvCxnSpPr>
            <p:nvPr/>
          </p:nvCxnSpPr>
          <p:spPr>
            <a:xfrm>
              <a:off x="7744331" y="3279057"/>
              <a:ext cx="765903" cy="573506"/>
            </a:xfrm>
            <a:prstGeom prst="straightConnector1">
              <a:avLst/>
            </a:prstGeom>
            <a:ln w="6350" cap="rnd">
              <a:solidFill>
                <a:srgbClr val="333E48"/>
              </a:solidFill>
              <a:bevel/>
              <a:headEnd type="none" w="med" len="med"/>
              <a:tailEnd type="triangle" w="sm" len="med"/>
            </a:ln>
          </p:spPr>
          <p:style>
            <a:lnRef idx="1">
              <a:schemeClr val="accent1"/>
            </a:lnRef>
            <a:fillRef idx="0">
              <a:schemeClr val="accent1"/>
            </a:fillRef>
            <a:effectRef idx="0">
              <a:schemeClr val="accent1"/>
            </a:effectRef>
            <a:fontRef idx="minor">
              <a:schemeClr val="tx1"/>
            </a:fontRef>
          </p:style>
        </p:cxnSp>
        <p:cxnSp>
          <p:nvCxnSpPr>
            <p:cNvPr id="179" name="Straight Arrow Connector 178">
              <a:extLst>
                <a:ext uri="{FF2B5EF4-FFF2-40B4-BE49-F238E27FC236}">
                  <a16:creationId xmlns:a16="http://schemas.microsoft.com/office/drawing/2014/main" id="{FF53ABF8-D981-4D5F-BE17-D5E2AD5586F9}"/>
                </a:ext>
              </a:extLst>
            </p:cNvPr>
            <p:cNvCxnSpPr>
              <a:cxnSpLocks/>
              <a:stCxn id="165" idx="6"/>
              <a:endCxn id="167" idx="2"/>
            </p:cNvCxnSpPr>
            <p:nvPr/>
          </p:nvCxnSpPr>
          <p:spPr>
            <a:xfrm flipV="1">
              <a:off x="7744331" y="2637342"/>
              <a:ext cx="762408" cy="641715"/>
            </a:xfrm>
            <a:prstGeom prst="straightConnector1">
              <a:avLst/>
            </a:prstGeom>
            <a:ln w="6350" cap="rnd">
              <a:solidFill>
                <a:srgbClr val="333E48"/>
              </a:solidFill>
              <a:bevel/>
              <a:headEnd type="none" w="med" len="med"/>
              <a:tailEnd type="triangle" w="sm" len="med"/>
            </a:ln>
          </p:spPr>
          <p:style>
            <a:lnRef idx="1">
              <a:schemeClr val="accent1"/>
            </a:lnRef>
            <a:fillRef idx="0">
              <a:schemeClr val="accent1"/>
            </a:fillRef>
            <a:effectRef idx="0">
              <a:schemeClr val="accent1"/>
            </a:effectRef>
            <a:fontRef idx="minor">
              <a:schemeClr val="tx1"/>
            </a:fontRef>
          </p:style>
        </p:cxnSp>
        <p:cxnSp>
          <p:nvCxnSpPr>
            <p:cNvPr id="180" name="Straight Arrow Connector 179">
              <a:extLst>
                <a:ext uri="{FF2B5EF4-FFF2-40B4-BE49-F238E27FC236}">
                  <a16:creationId xmlns:a16="http://schemas.microsoft.com/office/drawing/2014/main" id="{235503AE-5DBC-4A3D-8914-6F0DBCDBEFD7}"/>
                </a:ext>
              </a:extLst>
            </p:cNvPr>
            <p:cNvCxnSpPr>
              <a:cxnSpLocks/>
              <a:stCxn id="164" idx="6"/>
              <a:endCxn id="168" idx="1"/>
            </p:cNvCxnSpPr>
            <p:nvPr/>
          </p:nvCxnSpPr>
          <p:spPr>
            <a:xfrm>
              <a:off x="7744331" y="2909170"/>
              <a:ext cx="782079" cy="60008"/>
            </a:xfrm>
            <a:prstGeom prst="straightConnector1">
              <a:avLst/>
            </a:prstGeom>
            <a:ln w="6350" cap="rnd">
              <a:solidFill>
                <a:srgbClr val="333E48"/>
              </a:solidFill>
              <a:bevel/>
              <a:headEnd type="none" w="med" len="med"/>
              <a:tailEnd type="triangle" w="sm" len="med"/>
            </a:ln>
          </p:spPr>
          <p:style>
            <a:lnRef idx="1">
              <a:schemeClr val="accent1"/>
            </a:lnRef>
            <a:fillRef idx="0">
              <a:schemeClr val="accent1"/>
            </a:fillRef>
            <a:effectRef idx="0">
              <a:schemeClr val="accent1"/>
            </a:effectRef>
            <a:fontRef idx="minor">
              <a:schemeClr val="tx1"/>
            </a:fontRef>
          </p:style>
        </p:cxnSp>
        <p:cxnSp>
          <p:nvCxnSpPr>
            <p:cNvPr id="181" name="Straight Arrow Connector 180">
              <a:extLst>
                <a:ext uri="{FF2B5EF4-FFF2-40B4-BE49-F238E27FC236}">
                  <a16:creationId xmlns:a16="http://schemas.microsoft.com/office/drawing/2014/main" id="{355D8376-AF07-4C34-BB59-438C0C02A9A4}"/>
                </a:ext>
              </a:extLst>
            </p:cNvPr>
            <p:cNvCxnSpPr>
              <a:cxnSpLocks/>
              <a:stCxn id="164" idx="6"/>
              <a:endCxn id="169" idx="1"/>
            </p:cNvCxnSpPr>
            <p:nvPr/>
          </p:nvCxnSpPr>
          <p:spPr>
            <a:xfrm>
              <a:off x="7744331" y="2909170"/>
              <a:ext cx="782079" cy="436715"/>
            </a:xfrm>
            <a:prstGeom prst="straightConnector1">
              <a:avLst/>
            </a:prstGeom>
            <a:ln w="6350" cap="rnd">
              <a:solidFill>
                <a:srgbClr val="333E48"/>
              </a:solidFill>
              <a:bevel/>
              <a:headEnd type="none" w="med" len="med"/>
              <a:tailEnd type="triangle" w="sm" len="med"/>
            </a:ln>
          </p:spPr>
          <p:style>
            <a:lnRef idx="1">
              <a:schemeClr val="accent1"/>
            </a:lnRef>
            <a:fillRef idx="0">
              <a:schemeClr val="accent1"/>
            </a:fillRef>
            <a:effectRef idx="0">
              <a:schemeClr val="accent1"/>
            </a:effectRef>
            <a:fontRef idx="minor">
              <a:schemeClr val="tx1"/>
            </a:fontRef>
          </p:style>
        </p:cxnSp>
        <p:cxnSp>
          <p:nvCxnSpPr>
            <p:cNvPr id="182" name="Straight Arrow Connector 181">
              <a:extLst>
                <a:ext uri="{FF2B5EF4-FFF2-40B4-BE49-F238E27FC236}">
                  <a16:creationId xmlns:a16="http://schemas.microsoft.com/office/drawing/2014/main" id="{04947AC2-6857-4B6C-AEB4-7E1426948936}"/>
                </a:ext>
              </a:extLst>
            </p:cNvPr>
            <p:cNvCxnSpPr>
              <a:cxnSpLocks/>
              <a:stCxn id="164" idx="6"/>
              <a:endCxn id="170" idx="1"/>
            </p:cNvCxnSpPr>
            <p:nvPr/>
          </p:nvCxnSpPr>
          <p:spPr>
            <a:xfrm>
              <a:off x="7744331" y="2909170"/>
              <a:ext cx="829697" cy="890607"/>
            </a:xfrm>
            <a:prstGeom prst="straightConnector1">
              <a:avLst/>
            </a:prstGeom>
            <a:ln w="6350" cap="rnd">
              <a:solidFill>
                <a:srgbClr val="333E48"/>
              </a:solidFill>
              <a:bevel/>
              <a:headEnd type="none" w="med" len="med"/>
              <a:tailEnd type="triangle" w="sm" len="med"/>
            </a:ln>
          </p:spPr>
          <p:style>
            <a:lnRef idx="1">
              <a:schemeClr val="accent1"/>
            </a:lnRef>
            <a:fillRef idx="0">
              <a:schemeClr val="accent1"/>
            </a:fillRef>
            <a:effectRef idx="0">
              <a:schemeClr val="accent1"/>
            </a:effectRef>
            <a:fontRef idx="minor">
              <a:schemeClr val="tx1"/>
            </a:fontRef>
          </p:style>
        </p:cxnSp>
        <p:cxnSp>
          <p:nvCxnSpPr>
            <p:cNvPr id="183" name="Straight Arrow Connector 182">
              <a:extLst>
                <a:ext uri="{FF2B5EF4-FFF2-40B4-BE49-F238E27FC236}">
                  <a16:creationId xmlns:a16="http://schemas.microsoft.com/office/drawing/2014/main" id="{C5B96DC6-9DB3-4B82-B825-928E96FFA524}"/>
                </a:ext>
              </a:extLst>
            </p:cNvPr>
            <p:cNvCxnSpPr>
              <a:cxnSpLocks/>
              <a:stCxn id="167" idx="5"/>
              <a:endCxn id="171" idx="1"/>
            </p:cNvCxnSpPr>
            <p:nvPr/>
          </p:nvCxnSpPr>
          <p:spPr>
            <a:xfrm>
              <a:off x="8708373" y="2625657"/>
              <a:ext cx="824941" cy="521944"/>
            </a:xfrm>
            <a:prstGeom prst="straightConnector1">
              <a:avLst/>
            </a:prstGeom>
            <a:ln w="6350" cap="rnd">
              <a:solidFill>
                <a:srgbClr val="333E48"/>
              </a:solidFill>
              <a:bevel/>
              <a:headEnd type="none" w="med" len="med"/>
              <a:tailEnd type="triangle" w="sm" len="med"/>
            </a:ln>
          </p:spPr>
          <p:style>
            <a:lnRef idx="1">
              <a:schemeClr val="accent1"/>
            </a:lnRef>
            <a:fillRef idx="0">
              <a:schemeClr val="accent1"/>
            </a:fillRef>
            <a:effectRef idx="0">
              <a:schemeClr val="accent1"/>
            </a:effectRef>
            <a:fontRef idx="minor">
              <a:schemeClr val="tx1"/>
            </a:fontRef>
          </p:style>
        </p:cxnSp>
        <p:cxnSp>
          <p:nvCxnSpPr>
            <p:cNvPr id="184" name="Straight Arrow Connector 183">
              <a:extLst>
                <a:ext uri="{FF2B5EF4-FFF2-40B4-BE49-F238E27FC236}">
                  <a16:creationId xmlns:a16="http://schemas.microsoft.com/office/drawing/2014/main" id="{23C5EC0C-6795-4699-BB0C-A98EC32B9BA9}"/>
                </a:ext>
              </a:extLst>
            </p:cNvPr>
            <p:cNvCxnSpPr>
              <a:cxnSpLocks/>
              <a:stCxn id="168" idx="6"/>
              <a:endCxn id="171" idx="2"/>
            </p:cNvCxnSpPr>
            <p:nvPr/>
          </p:nvCxnSpPr>
          <p:spPr>
            <a:xfrm>
              <a:off x="8713402" y="3045511"/>
              <a:ext cx="763296" cy="162509"/>
            </a:xfrm>
            <a:prstGeom prst="straightConnector1">
              <a:avLst/>
            </a:prstGeom>
            <a:ln w="6350" cap="rnd">
              <a:solidFill>
                <a:srgbClr val="333E48"/>
              </a:solidFill>
              <a:bevel/>
              <a:headEnd type="none" w="med" len="med"/>
              <a:tailEnd type="triangle" w="sm" len="med"/>
            </a:ln>
          </p:spPr>
          <p:style>
            <a:lnRef idx="1">
              <a:schemeClr val="accent1"/>
            </a:lnRef>
            <a:fillRef idx="0">
              <a:schemeClr val="accent1"/>
            </a:fillRef>
            <a:effectRef idx="0">
              <a:schemeClr val="accent1"/>
            </a:effectRef>
            <a:fontRef idx="minor">
              <a:schemeClr val="tx1"/>
            </a:fontRef>
          </p:style>
        </p:cxnSp>
        <p:cxnSp>
          <p:nvCxnSpPr>
            <p:cNvPr id="185" name="Straight Arrow Connector 184">
              <a:extLst>
                <a:ext uri="{FF2B5EF4-FFF2-40B4-BE49-F238E27FC236}">
                  <a16:creationId xmlns:a16="http://schemas.microsoft.com/office/drawing/2014/main" id="{B206729C-C0E0-4DDA-868B-8BCD5CF74BFE}"/>
                </a:ext>
              </a:extLst>
            </p:cNvPr>
            <p:cNvCxnSpPr>
              <a:cxnSpLocks/>
              <a:stCxn id="169" idx="6"/>
              <a:endCxn id="171" idx="3"/>
            </p:cNvCxnSpPr>
            <p:nvPr/>
          </p:nvCxnSpPr>
          <p:spPr>
            <a:xfrm flipV="1">
              <a:off x="8713402" y="3290745"/>
              <a:ext cx="766842" cy="131473"/>
            </a:xfrm>
            <a:prstGeom prst="straightConnector1">
              <a:avLst/>
            </a:prstGeom>
            <a:ln w="6350" cap="rnd">
              <a:solidFill>
                <a:srgbClr val="333E48"/>
              </a:solidFill>
              <a:bevel/>
              <a:headEnd type="none" w="med" len="med"/>
              <a:tailEnd type="triangle" w="sm" len="med"/>
            </a:ln>
          </p:spPr>
          <p:style>
            <a:lnRef idx="1">
              <a:schemeClr val="accent1"/>
            </a:lnRef>
            <a:fillRef idx="0">
              <a:schemeClr val="accent1"/>
            </a:fillRef>
            <a:effectRef idx="0">
              <a:schemeClr val="accent1"/>
            </a:effectRef>
            <a:fontRef idx="minor">
              <a:schemeClr val="tx1"/>
            </a:fontRef>
          </p:style>
        </p:cxnSp>
        <p:cxnSp>
          <p:nvCxnSpPr>
            <p:cNvPr id="186" name="Straight Arrow Connector 185">
              <a:extLst>
                <a:ext uri="{FF2B5EF4-FFF2-40B4-BE49-F238E27FC236}">
                  <a16:creationId xmlns:a16="http://schemas.microsoft.com/office/drawing/2014/main" id="{342CF3D2-1507-4DF9-BFFB-27758067A5E1}"/>
                </a:ext>
              </a:extLst>
            </p:cNvPr>
            <p:cNvCxnSpPr>
              <a:cxnSpLocks/>
              <a:stCxn id="170" idx="7"/>
              <a:endCxn id="171" idx="4"/>
            </p:cNvCxnSpPr>
            <p:nvPr/>
          </p:nvCxnSpPr>
          <p:spPr>
            <a:xfrm flipV="1">
              <a:off x="8711313" y="3347316"/>
              <a:ext cx="830566" cy="524222"/>
            </a:xfrm>
            <a:prstGeom prst="straightConnector1">
              <a:avLst/>
            </a:prstGeom>
            <a:ln w="6350" cap="rnd">
              <a:solidFill>
                <a:srgbClr val="333E48"/>
              </a:solidFill>
              <a:bevel/>
              <a:headEnd type="none" w="med" len="med"/>
              <a:tailEnd type="triangle" w="sm" len="med"/>
            </a:ln>
          </p:spPr>
          <p:style>
            <a:lnRef idx="1">
              <a:schemeClr val="accent1"/>
            </a:lnRef>
            <a:fillRef idx="0">
              <a:schemeClr val="accent1"/>
            </a:fillRef>
            <a:effectRef idx="0">
              <a:schemeClr val="accent1"/>
            </a:effectRef>
            <a:fontRef idx="minor">
              <a:schemeClr val="tx1"/>
            </a:fontRef>
          </p:style>
        </p:cxnSp>
        <p:cxnSp>
          <p:nvCxnSpPr>
            <p:cNvPr id="187" name="Straight Arrow Connector 186">
              <a:extLst>
                <a:ext uri="{FF2B5EF4-FFF2-40B4-BE49-F238E27FC236}">
                  <a16:creationId xmlns:a16="http://schemas.microsoft.com/office/drawing/2014/main" id="{ED809108-7FA7-4092-A72D-089394706B96}"/>
                </a:ext>
              </a:extLst>
            </p:cNvPr>
            <p:cNvCxnSpPr>
              <a:cxnSpLocks/>
              <a:stCxn id="165" idx="6"/>
              <a:endCxn id="169" idx="2"/>
            </p:cNvCxnSpPr>
            <p:nvPr/>
          </p:nvCxnSpPr>
          <p:spPr>
            <a:xfrm>
              <a:off x="7744331" y="3279057"/>
              <a:ext cx="749996" cy="143161"/>
            </a:xfrm>
            <a:prstGeom prst="straightConnector1">
              <a:avLst/>
            </a:prstGeom>
            <a:ln w="6350" cap="rnd">
              <a:solidFill>
                <a:srgbClr val="333E48"/>
              </a:solidFill>
              <a:bevel/>
              <a:headEnd type="none" w="med" len="med"/>
              <a:tailEnd type="triangle" w="sm" len="med"/>
            </a:ln>
          </p:spPr>
          <p:style>
            <a:lnRef idx="1">
              <a:schemeClr val="accent1"/>
            </a:lnRef>
            <a:fillRef idx="0">
              <a:schemeClr val="accent1"/>
            </a:fillRef>
            <a:effectRef idx="0">
              <a:schemeClr val="accent1"/>
            </a:effectRef>
            <a:fontRef idx="minor">
              <a:schemeClr val="tx1"/>
            </a:fontRef>
          </p:style>
        </p:cxnSp>
      </p:grpSp>
      <p:sp>
        <p:nvSpPr>
          <p:cNvPr id="192" name="TextBox 191"/>
          <p:cNvSpPr txBox="1"/>
          <p:nvPr/>
        </p:nvSpPr>
        <p:spPr>
          <a:xfrm>
            <a:off x="11182679" y="5375817"/>
            <a:ext cx="472373" cy="498598"/>
          </a:xfrm>
          <a:prstGeom prst="rect">
            <a:avLst/>
          </a:prstGeom>
          <a:noFill/>
        </p:spPr>
        <p:txBody>
          <a:bodyPr wrap="none" lIns="0" tIns="0" rIns="0" bIns="0" rtlCol="0">
            <a:spAutoFit/>
          </a:bodyPr>
          <a:lstStyle/>
          <a:p>
            <a:pPr algn="ctr" defTabSz="914354" eaLnBrk="1" hangingPunct="1">
              <a:lnSpc>
                <a:spcPct val="90000"/>
              </a:lnSpc>
              <a:spcBef>
                <a:spcPts val="0"/>
              </a:spcBef>
              <a:spcAft>
                <a:spcPts val="600"/>
              </a:spcAft>
              <a:defRPr/>
            </a:pPr>
            <a:r>
              <a:rPr lang="en-GB">
                <a:solidFill>
                  <a:srgbClr val="333E48"/>
                </a:solidFill>
                <a:latin typeface="Calibri"/>
              </a:rPr>
              <a:t>Not</a:t>
            </a:r>
            <a:br>
              <a:rPr lang="en-GB">
                <a:solidFill>
                  <a:srgbClr val="333E48"/>
                </a:solidFill>
                <a:latin typeface="Calibri"/>
              </a:rPr>
            </a:br>
            <a:r>
              <a:rPr lang="en-GB">
                <a:solidFill>
                  <a:srgbClr val="333E48"/>
                </a:solidFill>
                <a:latin typeface="Calibri"/>
              </a:rPr>
              <a:t>a Cat</a:t>
            </a:r>
          </a:p>
        </p:txBody>
      </p:sp>
      <p:grpSp>
        <p:nvGrpSpPr>
          <p:cNvPr id="8" name="Group 7">
            <a:extLst>
              <a:ext uri="{FF2B5EF4-FFF2-40B4-BE49-F238E27FC236}">
                <a16:creationId xmlns:a16="http://schemas.microsoft.com/office/drawing/2014/main" id="{16ECAC3D-97F7-4847-9EF3-A222029282C3}"/>
              </a:ext>
            </a:extLst>
          </p:cNvPr>
          <p:cNvGrpSpPr/>
          <p:nvPr/>
        </p:nvGrpSpPr>
        <p:grpSpPr>
          <a:xfrm>
            <a:off x="6377886" y="1105781"/>
            <a:ext cx="5379739" cy="2423071"/>
            <a:chOff x="6377884" y="890626"/>
            <a:chExt cx="5379740" cy="2423071"/>
          </a:xfrm>
        </p:grpSpPr>
        <p:sp>
          <p:nvSpPr>
            <p:cNvPr id="86" name="Arrow: Right 36">
              <a:extLst>
                <a:ext uri="{FF2B5EF4-FFF2-40B4-BE49-F238E27FC236}">
                  <a16:creationId xmlns:a16="http://schemas.microsoft.com/office/drawing/2014/main" id="{6003E50F-B787-4BE0-AD32-20408D8AC94B}"/>
                </a:ext>
              </a:extLst>
            </p:cNvPr>
            <p:cNvSpPr/>
            <p:nvPr/>
          </p:nvSpPr>
          <p:spPr>
            <a:xfrm>
              <a:off x="8830275" y="2216132"/>
              <a:ext cx="319044" cy="193185"/>
            </a:xfrm>
            <a:prstGeom prst="right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GB">
                <a:solidFill>
                  <a:srgbClr val="FFFFFF"/>
                </a:solidFill>
                <a:latin typeface="Calibri"/>
              </a:endParaRPr>
            </a:p>
          </p:txBody>
        </p:sp>
        <p:grpSp>
          <p:nvGrpSpPr>
            <p:cNvPr id="87" name="Group 86">
              <a:extLst>
                <a:ext uri="{FF2B5EF4-FFF2-40B4-BE49-F238E27FC236}">
                  <a16:creationId xmlns:a16="http://schemas.microsoft.com/office/drawing/2014/main" id="{9DB87B9E-5C5D-4B20-96C2-E47B6D4D0664}"/>
                </a:ext>
              </a:extLst>
            </p:cNvPr>
            <p:cNvGrpSpPr/>
            <p:nvPr/>
          </p:nvGrpSpPr>
          <p:grpSpPr>
            <a:xfrm>
              <a:off x="6377884" y="1389587"/>
              <a:ext cx="2366041" cy="1822416"/>
              <a:chOff x="824625" y="2601098"/>
              <a:chExt cx="4334641" cy="3264157"/>
            </a:xfrm>
          </p:grpSpPr>
          <p:pic>
            <p:nvPicPr>
              <p:cNvPr id="88" name="Picture 87">
                <a:extLst>
                  <a:ext uri="{FF2B5EF4-FFF2-40B4-BE49-F238E27FC236}">
                    <a16:creationId xmlns:a16="http://schemas.microsoft.com/office/drawing/2014/main" id="{7FDB1FCB-69B2-40CA-AEA4-A0AD3AA8308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24627" y="2609625"/>
                <a:ext cx="4334635" cy="200399"/>
              </a:xfrm>
              <a:prstGeom prst="rect">
                <a:avLst/>
              </a:prstGeom>
            </p:spPr>
          </p:pic>
          <p:pic>
            <p:nvPicPr>
              <p:cNvPr id="89" name="Picture 88">
                <a:extLst>
                  <a:ext uri="{FF2B5EF4-FFF2-40B4-BE49-F238E27FC236}">
                    <a16:creationId xmlns:a16="http://schemas.microsoft.com/office/drawing/2014/main" id="{6C1D1CA6-E145-44D8-A42F-5FF81CCB7CF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24627" y="4448929"/>
                <a:ext cx="4334635" cy="1416326"/>
              </a:xfrm>
              <a:prstGeom prst="rect">
                <a:avLst/>
              </a:prstGeom>
            </p:spPr>
          </p:pic>
          <p:pic>
            <p:nvPicPr>
              <p:cNvPr id="90" name="Picture 89">
                <a:extLst>
                  <a:ext uri="{FF2B5EF4-FFF2-40B4-BE49-F238E27FC236}">
                    <a16:creationId xmlns:a16="http://schemas.microsoft.com/office/drawing/2014/main" id="{2E2E5116-75F2-4A7E-BCF0-E8ADE8093E9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24629" y="2827377"/>
                <a:ext cx="4334634" cy="1621552"/>
              </a:xfrm>
              <a:prstGeom prst="rect">
                <a:avLst/>
              </a:prstGeom>
            </p:spPr>
          </p:pic>
          <p:sp>
            <p:nvSpPr>
              <p:cNvPr id="91" name="Rectangle 90">
                <a:extLst>
                  <a:ext uri="{FF2B5EF4-FFF2-40B4-BE49-F238E27FC236}">
                    <a16:creationId xmlns:a16="http://schemas.microsoft.com/office/drawing/2014/main" id="{B7EC8F96-883A-4345-8C6C-4B9A47F99D8D}"/>
                  </a:ext>
                </a:extLst>
              </p:cNvPr>
              <p:cNvSpPr/>
              <p:nvPr/>
            </p:nvSpPr>
            <p:spPr>
              <a:xfrm>
                <a:off x="824630" y="5235525"/>
                <a:ext cx="4334636" cy="629730"/>
              </a:xfrm>
              <a:prstGeom prst="rect">
                <a:avLst/>
              </a:prstGeom>
              <a:gradFill>
                <a:gsLst>
                  <a:gs pos="0">
                    <a:schemeClr val="tx2">
                      <a:alpha val="45000"/>
                    </a:schemeClr>
                  </a:gs>
                  <a:gs pos="100000">
                    <a:schemeClr val="tx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GB">
                  <a:solidFill>
                    <a:srgbClr val="FFFFFF"/>
                  </a:solidFill>
                  <a:latin typeface="Calibri"/>
                </a:endParaRPr>
              </a:p>
            </p:txBody>
          </p:sp>
          <p:sp>
            <p:nvSpPr>
              <p:cNvPr id="92" name="Rectangle 91">
                <a:extLst>
                  <a:ext uri="{FF2B5EF4-FFF2-40B4-BE49-F238E27FC236}">
                    <a16:creationId xmlns:a16="http://schemas.microsoft.com/office/drawing/2014/main" id="{8577D924-1609-461E-80DA-07B0F0B25C3B}"/>
                  </a:ext>
                </a:extLst>
              </p:cNvPr>
              <p:cNvSpPr/>
              <p:nvPr/>
            </p:nvSpPr>
            <p:spPr>
              <a:xfrm flipV="1">
                <a:off x="824625" y="2601098"/>
                <a:ext cx="4334639" cy="667912"/>
              </a:xfrm>
              <a:prstGeom prst="rect">
                <a:avLst/>
              </a:prstGeom>
              <a:gradFill>
                <a:gsLst>
                  <a:gs pos="0">
                    <a:schemeClr val="tx2">
                      <a:alpha val="45000"/>
                    </a:schemeClr>
                  </a:gs>
                  <a:gs pos="100000">
                    <a:schemeClr val="tx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GB">
                  <a:solidFill>
                    <a:srgbClr val="FFFFFF"/>
                  </a:solidFill>
                  <a:latin typeface="Calibri"/>
                </a:endParaRPr>
              </a:p>
            </p:txBody>
          </p:sp>
        </p:grpSp>
        <p:sp>
          <p:nvSpPr>
            <p:cNvPr id="93" name="TextBox 92">
              <a:extLst>
                <a:ext uri="{FF2B5EF4-FFF2-40B4-BE49-F238E27FC236}">
                  <a16:creationId xmlns:a16="http://schemas.microsoft.com/office/drawing/2014/main" id="{139EB7DC-270E-4977-A89C-3E5D92E479E3}"/>
                </a:ext>
              </a:extLst>
            </p:cNvPr>
            <p:cNvSpPr txBox="1"/>
            <p:nvPr/>
          </p:nvSpPr>
          <p:spPr>
            <a:xfrm>
              <a:off x="10927008" y="2163622"/>
              <a:ext cx="814755" cy="290849"/>
            </a:xfrm>
            <a:prstGeom prst="rect">
              <a:avLst/>
            </a:prstGeom>
            <a:noFill/>
          </p:spPr>
          <p:txBody>
            <a:bodyPr wrap="square" lIns="0" tIns="0" rIns="0" bIns="0" rtlCol="0">
              <a:spAutoFit/>
            </a:bodyPr>
            <a:lstStyle/>
            <a:p>
              <a:pPr defTabSz="914354" eaLnBrk="1" hangingPunct="1">
                <a:lnSpc>
                  <a:spcPct val="90000"/>
                </a:lnSpc>
                <a:spcBef>
                  <a:spcPts val="0"/>
                </a:spcBef>
                <a:spcAft>
                  <a:spcPts val="600"/>
                </a:spcAft>
                <a:defRPr/>
              </a:pPr>
              <a:r>
                <a:rPr lang="en-GB" sz="2100">
                  <a:solidFill>
                    <a:srgbClr val="333E48"/>
                  </a:solidFill>
                  <a:latin typeface="Calibri"/>
                </a:rPr>
                <a:t>Model</a:t>
              </a:r>
            </a:p>
          </p:txBody>
        </p:sp>
        <p:grpSp>
          <p:nvGrpSpPr>
            <p:cNvPr id="94" name="Group 93">
              <a:extLst>
                <a:ext uri="{FF2B5EF4-FFF2-40B4-BE49-F238E27FC236}">
                  <a16:creationId xmlns:a16="http://schemas.microsoft.com/office/drawing/2014/main" id="{D9194DB1-43C0-4B92-B033-E0ECBAC7ED45}"/>
                </a:ext>
              </a:extLst>
            </p:cNvPr>
            <p:cNvGrpSpPr/>
            <p:nvPr/>
          </p:nvGrpSpPr>
          <p:grpSpPr>
            <a:xfrm>
              <a:off x="9261513" y="1901811"/>
              <a:ext cx="1115339" cy="788207"/>
              <a:chOff x="7525256" y="2482196"/>
              <a:chExt cx="2163685" cy="1529060"/>
            </a:xfrm>
          </p:grpSpPr>
          <p:sp>
            <p:nvSpPr>
              <p:cNvPr id="95" name="Oval 94">
                <a:extLst>
                  <a:ext uri="{FF2B5EF4-FFF2-40B4-BE49-F238E27FC236}">
                    <a16:creationId xmlns:a16="http://schemas.microsoft.com/office/drawing/2014/main" id="{D175FFA4-6637-4F68-8EAC-CAA83790BB80}"/>
                  </a:ext>
                </a:extLst>
              </p:cNvPr>
              <p:cNvSpPr/>
              <p:nvPr/>
            </p:nvSpPr>
            <p:spPr>
              <a:xfrm>
                <a:off x="7525256" y="2801220"/>
                <a:ext cx="219075" cy="215900"/>
              </a:xfrm>
              <a:prstGeom prst="ellipse">
                <a:avLst/>
              </a:prstGeom>
              <a:noFill/>
              <a:ln w="34925" cap="rnd">
                <a:solidFill>
                  <a:schemeClr val="accent1"/>
                </a:solidFill>
                <a:bevel/>
                <a:headEnd type="none" w="med" len="med"/>
                <a:tailEnd type="triangle" w="sm"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GB">
                  <a:solidFill>
                    <a:srgbClr val="FFFFFF"/>
                  </a:solidFill>
                  <a:latin typeface="Calibri"/>
                </a:endParaRPr>
              </a:p>
            </p:txBody>
          </p:sp>
          <p:sp>
            <p:nvSpPr>
              <p:cNvPr id="96" name="Oval 95">
                <a:extLst>
                  <a:ext uri="{FF2B5EF4-FFF2-40B4-BE49-F238E27FC236}">
                    <a16:creationId xmlns:a16="http://schemas.microsoft.com/office/drawing/2014/main" id="{3746B041-FA9B-43AC-9090-1C89B46F512B}"/>
                  </a:ext>
                </a:extLst>
              </p:cNvPr>
              <p:cNvSpPr/>
              <p:nvPr/>
            </p:nvSpPr>
            <p:spPr>
              <a:xfrm>
                <a:off x="7525256" y="3171107"/>
                <a:ext cx="219075" cy="215900"/>
              </a:xfrm>
              <a:prstGeom prst="ellipse">
                <a:avLst/>
              </a:prstGeom>
              <a:noFill/>
              <a:ln w="34925" cap="rnd">
                <a:solidFill>
                  <a:schemeClr val="accent1"/>
                </a:solidFill>
                <a:bevel/>
                <a:headEnd type="none" w="med" len="med"/>
                <a:tailEnd type="triangle" w="sm"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GB">
                  <a:solidFill>
                    <a:srgbClr val="FFFFFF"/>
                  </a:solidFill>
                  <a:latin typeface="Calibri"/>
                </a:endParaRPr>
              </a:p>
            </p:txBody>
          </p:sp>
          <p:sp>
            <p:nvSpPr>
              <p:cNvPr id="97" name="Oval 96">
                <a:extLst>
                  <a:ext uri="{FF2B5EF4-FFF2-40B4-BE49-F238E27FC236}">
                    <a16:creationId xmlns:a16="http://schemas.microsoft.com/office/drawing/2014/main" id="{F151D17D-4212-40A0-B181-E18A3C8F3A5A}"/>
                  </a:ext>
                </a:extLst>
              </p:cNvPr>
              <p:cNvSpPr/>
              <p:nvPr/>
            </p:nvSpPr>
            <p:spPr>
              <a:xfrm>
                <a:off x="7525256" y="3540994"/>
                <a:ext cx="219075" cy="215900"/>
              </a:xfrm>
              <a:prstGeom prst="ellipse">
                <a:avLst/>
              </a:prstGeom>
              <a:noFill/>
              <a:ln w="34925" cap="rnd">
                <a:solidFill>
                  <a:schemeClr val="accent1"/>
                </a:solidFill>
                <a:bevel/>
                <a:headEnd type="none" w="med" len="med"/>
                <a:tailEnd type="triangle" w="sm"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GB">
                  <a:solidFill>
                    <a:srgbClr val="FFFFFF"/>
                  </a:solidFill>
                  <a:latin typeface="Calibri"/>
                </a:endParaRPr>
              </a:p>
            </p:txBody>
          </p:sp>
          <p:sp>
            <p:nvSpPr>
              <p:cNvPr id="98" name="Oval 97">
                <a:extLst>
                  <a:ext uri="{FF2B5EF4-FFF2-40B4-BE49-F238E27FC236}">
                    <a16:creationId xmlns:a16="http://schemas.microsoft.com/office/drawing/2014/main" id="{03859728-8FB7-4418-BEF5-FAAC7C7DC009}"/>
                  </a:ext>
                </a:extLst>
              </p:cNvPr>
              <p:cNvSpPr/>
              <p:nvPr/>
            </p:nvSpPr>
            <p:spPr>
              <a:xfrm rot="20068653">
                <a:off x="8496050" y="2482196"/>
                <a:ext cx="219075" cy="215900"/>
              </a:xfrm>
              <a:prstGeom prst="ellipse">
                <a:avLst/>
              </a:prstGeom>
              <a:noFill/>
              <a:ln w="34925" cap="rnd">
                <a:solidFill>
                  <a:schemeClr val="accent1"/>
                </a:solidFill>
                <a:bevel/>
                <a:headEnd type="none" w="med" len="med"/>
                <a:tailEnd type="triangle" w="sm"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GB">
                  <a:solidFill>
                    <a:srgbClr val="FFFFFF"/>
                  </a:solidFill>
                  <a:latin typeface="Calibri"/>
                </a:endParaRPr>
              </a:p>
            </p:txBody>
          </p:sp>
          <p:sp>
            <p:nvSpPr>
              <p:cNvPr id="99" name="Oval 98">
                <a:extLst>
                  <a:ext uri="{FF2B5EF4-FFF2-40B4-BE49-F238E27FC236}">
                    <a16:creationId xmlns:a16="http://schemas.microsoft.com/office/drawing/2014/main" id="{88ADA575-69CF-4EC7-AD01-A88D25549D88}"/>
                  </a:ext>
                </a:extLst>
              </p:cNvPr>
              <p:cNvSpPr/>
              <p:nvPr/>
            </p:nvSpPr>
            <p:spPr>
              <a:xfrm>
                <a:off x="8494327" y="2937561"/>
                <a:ext cx="219075" cy="215900"/>
              </a:xfrm>
              <a:prstGeom prst="ellipse">
                <a:avLst/>
              </a:prstGeom>
              <a:noFill/>
              <a:ln w="34925" cap="rnd">
                <a:solidFill>
                  <a:schemeClr val="accent1"/>
                </a:solidFill>
                <a:bevel/>
                <a:headEnd type="none" w="med" len="med"/>
                <a:tailEnd type="triangle" w="sm"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GB">
                  <a:solidFill>
                    <a:srgbClr val="FFFFFF"/>
                  </a:solidFill>
                  <a:latin typeface="Calibri"/>
                </a:endParaRPr>
              </a:p>
            </p:txBody>
          </p:sp>
          <p:sp>
            <p:nvSpPr>
              <p:cNvPr id="100" name="Oval 99">
                <a:extLst>
                  <a:ext uri="{FF2B5EF4-FFF2-40B4-BE49-F238E27FC236}">
                    <a16:creationId xmlns:a16="http://schemas.microsoft.com/office/drawing/2014/main" id="{7FE9649E-4B02-48D0-A752-DA59A9F17CC8}"/>
                  </a:ext>
                </a:extLst>
              </p:cNvPr>
              <p:cNvSpPr/>
              <p:nvPr/>
            </p:nvSpPr>
            <p:spPr>
              <a:xfrm>
                <a:off x="8494327" y="3314268"/>
                <a:ext cx="219075" cy="215900"/>
              </a:xfrm>
              <a:prstGeom prst="ellipse">
                <a:avLst/>
              </a:prstGeom>
              <a:noFill/>
              <a:ln w="34925" cap="rnd">
                <a:solidFill>
                  <a:schemeClr val="accent1"/>
                </a:solidFill>
                <a:bevel/>
                <a:headEnd type="none" w="med" len="med"/>
                <a:tailEnd type="triangle" w="sm"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GB">
                  <a:solidFill>
                    <a:srgbClr val="FFFFFF"/>
                  </a:solidFill>
                  <a:latin typeface="Calibri"/>
                </a:endParaRPr>
              </a:p>
            </p:txBody>
          </p:sp>
          <p:sp>
            <p:nvSpPr>
              <p:cNvPr id="101" name="Oval 100">
                <a:extLst>
                  <a:ext uri="{FF2B5EF4-FFF2-40B4-BE49-F238E27FC236}">
                    <a16:creationId xmlns:a16="http://schemas.microsoft.com/office/drawing/2014/main" id="{E2884C61-6F8F-4831-914D-AB068E4A5525}"/>
                  </a:ext>
                </a:extLst>
              </p:cNvPr>
              <p:cNvSpPr/>
              <p:nvPr/>
            </p:nvSpPr>
            <p:spPr>
              <a:xfrm rot="1655801">
                <a:off x="8497772" y="3795356"/>
                <a:ext cx="219075" cy="215900"/>
              </a:xfrm>
              <a:prstGeom prst="ellipse">
                <a:avLst/>
              </a:prstGeom>
              <a:noFill/>
              <a:ln w="34925" cap="rnd">
                <a:solidFill>
                  <a:schemeClr val="accent1"/>
                </a:solidFill>
                <a:bevel/>
                <a:headEnd type="none" w="med" len="med"/>
                <a:tailEnd type="triangle" w="sm"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GB">
                  <a:solidFill>
                    <a:srgbClr val="FFFFFF"/>
                  </a:solidFill>
                  <a:latin typeface="Calibri"/>
                </a:endParaRPr>
              </a:p>
            </p:txBody>
          </p:sp>
          <p:sp>
            <p:nvSpPr>
              <p:cNvPr id="102" name="Oval 101">
                <a:extLst>
                  <a:ext uri="{FF2B5EF4-FFF2-40B4-BE49-F238E27FC236}">
                    <a16:creationId xmlns:a16="http://schemas.microsoft.com/office/drawing/2014/main" id="{5EEE73F0-E518-4BE0-BBC7-F0F695328F07}"/>
                  </a:ext>
                </a:extLst>
              </p:cNvPr>
              <p:cNvSpPr/>
              <p:nvPr/>
            </p:nvSpPr>
            <p:spPr>
              <a:xfrm rot="1220507">
                <a:off x="9469866" y="3138148"/>
                <a:ext cx="219075" cy="215900"/>
              </a:xfrm>
              <a:prstGeom prst="ellipse">
                <a:avLst/>
              </a:prstGeom>
              <a:noFill/>
              <a:ln w="34925" cap="rnd">
                <a:solidFill>
                  <a:schemeClr val="accent1"/>
                </a:solidFill>
                <a:bevel/>
                <a:headEnd type="none" w="med" len="med"/>
                <a:tailEnd type="triangle" w="sm"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GB">
                  <a:solidFill>
                    <a:srgbClr val="FFFFFF"/>
                  </a:solidFill>
                  <a:latin typeface="Calibri"/>
                </a:endParaRPr>
              </a:p>
            </p:txBody>
          </p:sp>
          <p:cxnSp>
            <p:nvCxnSpPr>
              <p:cNvPr id="107" name="Straight Arrow Connector 106">
                <a:extLst>
                  <a:ext uri="{FF2B5EF4-FFF2-40B4-BE49-F238E27FC236}">
                    <a16:creationId xmlns:a16="http://schemas.microsoft.com/office/drawing/2014/main" id="{EF5E284A-92C9-4897-BE10-1BB7C0415E2F}"/>
                  </a:ext>
                </a:extLst>
              </p:cNvPr>
              <p:cNvCxnSpPr>
                <a:cxnSpLocks/>
                <a:stCxn id="95" idx="6"/>
                <a:endCxn id="98" idx="1"/>
              </p:cNvCxnSpPr>
              <p:nvPr/>
            </p:nvCxnSpPr>
            <p:spPr>
              <a:xfrm flipV="1">
                <a:off x="7744331" y="2554635"/>
                <a:ext cx="758471" cy="354535"/>
              </a:xfrm>
              <a:prstGeom prst="straightConnector1">
                <a:avLst/>
              </a:prstGeom>
              <a:ln w="6350" cap="rnd">
                <a:solidFill>
                  <a:srgbClr val="333E48"/>
                </a:solidFill>
                <a:bevel/>
                <a:headEnd type="none" w="med" len="med"/>
                <a:tailEnd type="triangle" w="sm" len="med"/>
              </a:ln>
            </p:spPr>
            <p:style>
              <a:lnRef idx="1">
                <a:schemeClr val="accent1"/>
              </a:lnRef>
              <a:fillRef idx="0">
                <a:schemeClr val="accent1"/>
              </a:fillRef>
              <a:effectRef idx="0">
                <a:schemeClr val="accent1"/>
              </a:effectRef>
              <a:fontRef idx="minor">
                <a:schemeClr val="tx1"/>
              </a:fontRef>
            </p:style>
          </p:cxnSp>
          <p:cxnSp>
            <p:nvCxnSpPr>
              <p:cNvPr id="108" name="Straight Arrow Connector 107">
                <a:extLst>
                  <a:ext uri="{FF2B5EF4-FFF2-40B4-BE49-F238E27FC236}">
                    <a16:creationId xmlns:a16="http://schemas.microsoft.com/office/drawing/2014/main" id="{C59FF34F-7C69-47BE-882F-EE9D439D1778}"/>
                  </a:ext>
                </a:extLst>
              </p:cNvPr>
              <p:cNvCxnSpPr>
                <a:cxnSpLocks/>
                <a:stCxn id="96" idx="6"/>
                <a:endCxn id="99" idx="2"/>
              </p:cNvCxnSpPr>
              <p:nvPr/>
            </p:nvCxnSpPr>
            <p:spPr>
              <a:xfrm flipV="1">
                <a:off x="7744331" y="3045511"/>
                <a:ext cx="749996" cy="233546"/>
              </a:xfrm>
              <a:prstGeom prst="straightConnector1">
                <a:avLst/>
              </a:prstGeom>
              <a:ln w="6350" cap="rnd">
                <a:solidFill>
                  <a:srgbClr val="333E48"/>
                </a:solidFill>
                <a:bevel/>
                <a:headEnd type="none" w="med" len="med"/>
                <a:tailEnd type="triangle" w="sm" len="med"/>
              </a:ln>
            </p:spPr>
            <p:style>
              <a:lnRef idx="1">
                <a:schemeClr val="accent1"/>
              </a:lnRef>
              <a:fillRef idx="0">
                <a:schemeClr val="accent1"/>
              </a:fillRef>
              <a:effectRef idx="0">
                <a:schemeClr val="accent1"/>
              </a:effectRef>
              <a:fontRef idx="minor">
                <a:schemeClr val="tx1"/>
              </a:fontRef>
            </p:style>
          </p:cxnSp>
          <p:cxnSp>
            <p:nvCxnSpPr>
              <p:cNvPr id="109" name="Straight Arrow Connector 108">
                <a:extLst>
                  <a:ext uri="{FF2B5EF4-FFF2-40B4-BE49-F238E27FC236}">
                    <a16:creationId xmlns:a16="http://schemas.microsoft.com/office/drawing/2014/main" id="{3B2CC547-8445-4664-AF8D-9F48224E022B}"/>
                  </a:ext>
                </a:extLst>
              </p:cNvPr>
              <p:cNvCxnSpPr>
                <a:cxnSpLocks/>
                <a:stCxn id="97" idx="6"/>
                <a:endCxn id="100" idx="3"/>
              </p:cNvCxnSpPr>
              <p:nvPr/>
            </p:nvCxnSpPr>
            <p:spPr>
              <a:xfrm flipV="1">
                <a:off x="7744331" y="3498551"/>
                <a:ext cx="782079" cy="150393"/>
              </a:xfrm>
              <a:prstGeom prst="straightConnector1">
                <a:avLst/>
              </a:prstGeom>
              <a:ln w="6350" cap="rnd">
                <a:solidFill>
                  <a:srgbClr val="333E48"/>
                </a:solidFill>
                <a:bevel/>
                <a:headEnd type="none" w="med" len="med"/>
                <a:tailEnd type="triangle" w="sm" len="med"/>
              </a:ln>
            </p:spPr>
            <p:style>
              <a:lnRef idx="1">
                <a:schemeClr val="accent1"/>
              </a:lnRef>
              <a:fillRef idx="0">
                <a:schemeClr val="accent1"/>
              </a:fillRef>
              <a:effectRef idx="0">
                <a:schemeClr val="accent1"/>
              </a:effectRef>
              <a:fontRef idx="minor">
                <a:schemeClr val="tx1"/>
              </a:fontRef>
            </p:style>
          </p:cxnSp>
          <p:cxnSp>
            <p:nvCxnSpPr>
              <p:cNvPr id="110" name="Straight Arrow Connector 109">
                <a:extLst>
                  <a:ext uri="{FF2B5EF4-FFF2-40B4-BE49-F238E27FC236}">
                    <a16:creationId xmlns:a16="http://schemas.microsoft.com/office/drawing/2014/main" id="{FBE49E7B-5E50-4994-85B3-BDA0DAE42612}"/>
                  </a:ext>
                </a:extLst>
              </p:cNvPr>
              <p:cNvCxnSpPr>
                <a:cxnSpLocks/>
                <a:stCxn id="97" idx="6"/>
                <a:endCxn id="99" idx="3"/>
              </p:cNvCxnSpPr>
              <p:nvPr/>
            </p:nvCxnSpPr>
            <p:spPr>
              <a:xfrm flipV="1">
                <a:off x="7744331" y="3121844"/>
                <a:ext cx="782079" cy="527100"/>
              </a:xfrm>
              <a:prstGeom prst="straightConnector1">
                <a:avLst/>
              </a:prstGeom>
              <a:ln w="6350" cap="rnd">
                <a:solidFill>
                  <a:srgbClr val="333E48"/>
                </a:solidFill>
                <a:bevel/>
                <a:headEnd type="none" w="med" len="med"/>
                <a:tailEnd type="triangle" w="sm" len="med"/>
              </a:ln>
            </p:spPr>
            <p:style>
              <a:lnRef idx="1">
                <a:schemeClr val="accent1"/>
              </a:lnRef>
              <a:fillRef idx="0">
                <a:schemeClr val="accent1"/>
              </a:fillRef>
              <a:effectRef idx="0">
                <a:schemeClr val="accent1"/>
              </a:effectRef>
              <a:fontRef idx="minor">
                <a:schemeClr val="tx1"/>
              </a:fontRef>
            </p:style>
          </p:cxnSp>
          <p:cxnSp>
            <p:nvCxnSpPr>
              <p:cNvPr id="111" name="Straight Arrow Connector 110">
                <a:extLst>
                  <a:ext uri="{FF2B5EF4-FFF2-40B4-BE49-F238E27FC236}">
                    <a16:creationId xmlns:a16="http://schemas.microsoft.com/office/drawing/2014/main" id="{A3EDBD79-807F-4F09-8A6F-2EFB6F9A83E0}"/>
                  </a:ext>
                </a:extLst>
              </p:cNvPr>
              <p:cNvCxnSpPr>
                <a:cxnSpLocks/>
                <a:stCxn id="97" idx="6"/>
                <a:endCxn id="98" idx="3"/>
              </p:cNvCxnSpPr>
              <p:nvPr/>
            </p:nvCxnSpPr>
            <p:spPr>
              <a:xfrm flipV="1">
                <a:off x="7744331" y="2692402"/>
                <a:ext cx="824249" cy="956542"/>
              </a:xfrm>
              <a:prstGeom prst="straightConnector1">
                <a:avLst/>
              </a:prstGeom>
              <a:ln w="6350" cap="rnd">
                <a:solidFill>
                  <a:srgbClr val="333E48"/>
                </a:solidFill>
                <a:bevel/>
                <a:headEnd type="none" w="med" len="med"/>
                <a:tailEnd type="triangle" w="sm" len="med"/>
              </a:ln>
            </p:spPr>
            <p:style>
              <a:lnRef idx="1">
                <a:schemeClr val="accent1"/>
              </a:lnRef>
              <a:fillRef idx="0">
                <a:schemeClr val="accent1"/>
              </a:fillRef>
              <a:effectRef idx="0">
                <a:schemeClr val="accent1"/>
              </a:effectRef>
              <a:fontRef idx="minor">
                <a:schemeClr val="tx1"/>
              </a:fontRef>
            </p:style>
          </p:cxnSp>
          <p:cxnSp>
            <p:nvCxnSpPr>
              <p:cNvPr id="112" name="Straight Arrow Connector 111">
                <a:extLst>
                  <a:ext uri="{FF2B5EF4-FFF2-40B4-BE49-F238E27FC236}">
                    <a16:creationId xmlns:a16="http://schemas.microsoft.com/office/drawing/2014/main" id="{CB760D0A-31CD-45FF-BCFA-3AF970BDD78C}"/>
                  </a:ext>
                </a:extLst>
              </p:cNvPr>
              <p:cNvCxnSpPr>
                <a:cxnSpLocks/>
                <a:stCxn id="97" idx="6"/>
                <a:endCxn id="101" idx="3"/>
              </p:cNvCxnSpPr>
              <p:nvPr/>
            </p:nvCxnSpPr>
            <p:spPr>
              <a:xfrm>
                <a:off x="7744331" y="3648944"/>
                <a:ext cx="758975" cy="286130"/>
              </a:xfrm>
              <a:prstGeom prst="straightConnector1">
                <a:avLst/>
              </a:prstGeom>
              <a:ln w="6350" cap="rnd">
                <a:solidFill>
                  <a:srgbClr val="333E48"/>
                </a:solidFill>
                <a:bevel/>
                <a:headEnd type="none" w="med" len="med"/>
                <a:tailEnd type="triangle" w="sm" len="med"/>
              </a:ln>
            </p:spPr>
            <p:style>
              <a:lnRef idx="1">
                <a:schemeClr val="accent1"/>
              </a:lnRef>
              <a:fillRef idx="0">
                <a:schemeClr val="accent1"/>
              </a:fillRef>
              <a:effectRef idx="0">
                <a:schemeClr val="accent1"/>
              </a:effectRef>
              <a:fontRef idx="minor">
                <a:schemeClr val="tx1"/>
              </a:fontRef>
            </p:style>
          </p:cxnSp>
          <p:cxnSp>
            <p:nvCxnSpPr>
              <p:cNvPr id="113" name="Straight Arrow Connector 112">
                <a:extLst>
                  <a:ext uri="{FF2B5EF4-FFF2-40B4-BE49-F238E27FC236}">
                    <a16:creationId xmlns:a16="http://schemas.microsoft.com/office/drawing/2014/main" id="{AA70F537-4FE3-45D8-898D-60E6F9917055}"/>
                  </a:ext>
                </a:extLst>
              </p:cNvPr>
              <p:cNvCxnSpPr>
                <a:cxnSpLocks/>
                <a:stCxn id="96" idx="6"/>
                <a:endCxn id="101" idx="2"/>
              </p:cNvCxnSpPr>
              <p:nvPr/>
            </p:nvCxnSpPr>
            <p:spPr>
              <a:xfrm>
                <a:off x="7744331" y="3279057"/>
                <a:ext cx="765903" cy="573506"/>
              </a:xfrm>
              <a:prstGeom prst="straightConnector1">
                <a:avLst/>
              </a:prstGeom>
              <a:ln w="6350" cap="rnd">
                <a:solidFill>
                  <a:srgbClr val="333E48"/>
                </a:solidFill>
                <a:bevel/>
                <a:headEnd type="none" w="med" len="med"/>
                <a:tailEnd type="triangle" w="sm" len="med"/>
              </a:ln>
            </p:spPr>
            <p:style>
              <a:lnRef idx="1">
                <a:schemeClr val="accent1"/>
              </a:lnRef>
              <a:fillRef idx="0">
                <a:schemeClr val="accent1"/>
              </a:fillRef>
              <a:effectRef idx="0">
                <a:schemeClr val="accent1"/>
              </a:effectRef>
              <a:fontRef idx="minor">
                <a:schemeClr val="tx1"/>
              </a:fontRef>
            </p:style>
          </p:cxnSp>
          <p:cxnSp>
            <p:nvCxnSpPr>
              <p:cNvPr id="114" name="Straight Arrow Connector 113">
                <a:extLst>
                  <a:ext uri="{FF2B5EF4-FFF2-40B4-BE49-F238E27FC236}">
                    <a16:creationId xmlns:a16="http://schemas.microsoft.com/office/drawing/2014/main" id="{FF53ABF8-D981-4D5F-BE17-D5E2AD5586F9}"/>
                  </a:ext>
                </a:extLst>
              </p:cNvPr>
              <p:cNvCxnSpPr>
                <a:cxnSpLocks/>
                <a:stCxn id="96" idx="6"/>
                <a:endCxn id="98" idx="2"/>
              </p:cNvCxnSpPr>
              <p:nvPr/>
            </p:nvCxnSpPr>
            <p:spPr>
              <a:xfrm flipV="1">
                <a:off x="7744331" y="2637342"/>
                <a:ext cx="762408" cy="641715"/>
              </a:xfrm>
              <a:prstGeom prst="straightConnector1">
                <a:avLst/>
              </a:prstGeom>
              <a:ln w="6350" cap="rnd">
                <a:solidFill>
                  <a:srgbClr val="333E48"/>
                </a:solidFill>
                <a:bevel/>
                <a:headEnd type="none" w="med" len="med"/>
                <a:tailEnd type="triangle" w="sm" len="med"/>
              </a:ln>
            </p:spPr>
            <p:style>
              <a:lnRef idx="1">
                <a:schemeClr val="accent1"/>
              </a:lnRef>
              <a:fillRef idx="0">
                <a:schemeClr val="accent1"/>
              </a:fillRef>
              <a:effectRef idx="0">
                <a:schemeClr val="accent1"/>
              </a:effectRef>
              <a:fontRef idx="minor">
                <a:schemeClr val="tx1"/>
              </a:fontRef>
            </p:style>
          </p:cxnSp>
          <p:cxnSp>
            <p:nvCxnSpPr>
              <p:cNvPr id="115" name="Straight Arrow Connector 114">
                <a:extLst>
                  <a:ext uri="{FF2B5EF4-FFF2-40B4-BE49-F238E27FC236}">
                    <a16:creationId xmlns:a16="http://schemas.microsoft.com/office/drawing/2014/main" id="{235503AE-5DBC-4A3D-8914-6F0DBCDBEFD7}"/>
                  </a:ext>
                </a:extLst>
              </p:cNvPr>
              <p:cNvCxnSpPr>
                <a:cxnSpLocks/>
                <a:stCxn id="95" idx="6"/>
                <a:endCxn id="99" idx="1"/>
              </p:cNvCxnSpPr>
              <p:nvPr/>
            </p:nvCxnSpPr>
            <p:spPr>
              <a:xfrm>
                <a:off x="7744331" y="2909170"/>
                <a:ext cx="782079" cy="60008"/>
              </a:xfrm>
              <a:prstGeom prst="straightConnector1">
                <a:avLst/>
              </a:prstGeom>
              <a:ln w="6350" cap="rnd">
                <a:solidFill>
                  <a:srgbClr val="333E48"/>
                </a:solidFill>
                <a:bevel/>
                <a:headEnd type="none" w="med" len="med"/>
                <a:tailEnd type="triangle" w="sm" len="med"/>
              </a:ln>
            </p:spPr>
            <p:style>
              <a:lnRef idx="1">
                <a:schemeClr val="accent1"/>
              </a:lnRef>
              <a:fillRef idx="0">
                <a:schemeClr val="accent1"/>
              </a:fillRef>
              <a:effectRef idx="0">
                <a:schemeClr val="accent1"/>
              </a:effectRef>
              <a:fontRef idx="minor">
                <a:schemeClr val="tx1"/>
              </a:fontRef>
            </p:style>
          </p:cxnSp>
          <p:cxnSp>
            <p:nvCxnSpPr>
              <p:cNvPr id="116" name="Straight Arrow Connector 115">
                <a:extLst>
                  <a:ext uri="{FF2B5EF4-FFF2-40B4-BE49-F238E27FC236}">
                    <a16:creationId xmlns:a16="http://schemas.microsoft.com/office/drawing/2014/main" id="{355D8376-AF07-4C34-BB59-438C0C02A9A4}"/>
                  </a:ext>
                </a:extLst>
              </p:cNvPr>
              <p:cNvCxnSpPr>
                <a:cxnSpLocks/>
                <a:stCxn id="95" idx="6"/>
                <a:endCxn id="100" idx="1"/>
              </p:cNvCxnSpPr>
              <p:nvPr/>
            </p:nvCxnSpPr>
            <p:spPr>
              <a:xfrm>
                <a:off x="7744331" y="2909170"/>
                <a:ext cx="782079" cy="436715"/>
              </a:xfrm>
              <a:prstGeom prst="straightConnector1">
                <a:avLst/>
              </a:prstGeom>
              <a:ln w="6350" cap="rnd">
                <a:solidFill>
                  <a:srgbClr val="333E48"/>
                </a:solidFill>
                <a:bevel/>
                <a:headEnd type="none" w="med" len="med"/>
                <a:tailEnd type="triangle" w="sm" len="med"/>
              </a:ln>
            </p:spPr>
            <p:style>
              <a:lnRef idx="1">
                <a:schemeClr val="accent1"/>
              </a:lnRef>
              <a:fillRef idx="0">
                <a:schemeClr val="accent1"/>
              </a:fillRef>
              <a:effectRef idx="0">
                <a:schemeClr val="accent1"/>
              </a:effectRef>
              <a:fontRef idx="minor">
                <a:schemeClr val="tx1"/>
              </a:fontRef>
            </p:style>
          </p:cxnSp>
          <p:cxnSp>
            <p:nvCxnSpPr>
              <p:cNvPr id="117" name="Straight Arrow Connector 116">
                <a:extLst>
                  <a:ext uri="{FF2B5EF4-FFF2-40B4-BE49-F238E27FC236}">
                    <a16:creationId xmlns:a16="http://schemas.microsoft.com/office/drawing/2014/main" id="{04947AC2-6857-4B6C-AEB4-7E1426948936}"/>
                  </a:ext>
                </a:extLst>
              </p:cNvPr>
              <p:cNvCxnSpPr>
                <a:cxnSpLocks/>
                <a:stCxn id="95" idx="6"/>
                <a:endCxn id="101" idx="1"/>
              </p:cNvCxnSpPr>
              <p:nvPr/>
            </p:nvCxnSpPr>
            <p:spPr>
              <a:xfrm>
                <a:off x="7744331" y="2909170"/>
                <a:ext cx="829697" cy="890607"/>
              </a:xfrm>
              <a:prstGeom prst="straightConnector1">
                <a:avLst/>
              </a:prstGeom>
              <a:ln w="6350" cap="rnd">
                <a:solidFill>
                  <a:srgbClr val="333E48"/>
                </a:solidFill>
                <a:bevel/>
                <a:headEnd type="none" w="med" len="med"/>
                <a:tailEnd type="triangle" w="sm" len="med"/>
              </a:ln>
            </p:spPr>
            <p:style>
              <a:lnRef idx="1">
                <a:schemeClr val="accent1"/>
              </a:lnRef>
              <a:fillRef idx="0">
                <a:schemeClr val="accent1"/>
              </a:fillRef>
              <a:effectRef idx="0">
                <a:schemeClr val="accent1"/>
              </a:effectRef>
              <a:fontRef idx="minor">
                <a:schemeClr val="tx1"/>
              </a:fontRef>
            </p:style>
          </p:cxnSp>
          <p:cxnSp>
            <p:nvCxnSpPr>
              <p:cNvPr id="118" name="Straight Arrow Connector 117">
                <a:extLst>
                  <a:ext uri="{FF2B5EF4-FFF2-40B4-BE49-F238E27FC236}">
                    <a16:creationId xmlns:a16="http://schemas.microsoft.com/office/drawing/2014/main" id="{C5B96DC6-9DB3-4B82-B825-928E96FFA524}"/>
                  </a:ext>
                </a:extLst>
              </p:cNvPr>
              <p:cNvCxnSpPr>
                <a:cxnSpLocks/>
                <a:stCxn id="98" idx="5"/>
                <a:endCxn id="102" idx="1"/>
              </p:cNvCxnSpPr>
              <p:nvPr/>
            </p:nvCxnSpPr>
            <p:spPr>
              <a:xfrm>
                <a:off x="8708373" y="2625657"/>
                <a:ext cx="824941" cy="521944"/>
              </a:xfrm>
              <a:prstGeom prst="straightConnector1">
                <a:avLst/>
              </a:prstGeom>
              <a:ln w="6350" cap="rnd">
                <a:solidFill>
                  <a:srgbClr val="333E48"/>
                </a:solidFill>
                <a:bevel/>
                <a:headEnd type="none" w="med" len="med"/>
                <a:tailEnd type="triangle" w="sm" len="med"/>
              </a:ln>
            </p:spPr>
            <p:style>
              <a:lnRef idx="1">
                <a:schemeClr val="accent1"/>
              </a:lnRef>
              <a:fillRef idx="0">
                <a:schemeClr val="accent1"/>
              </a:fillRef>
              <a:effectRef idx="0">
                <a:schemeClr val="accent1"/>
              </a:effectRef>
              <a:fontRef idx="minor">
                <a:schemeClr val="tx1"/>
              </a:fontRef>
            </p:style>
          </p:cxnSp>
          <p:cxnSp>
            <p:nvCxnSpPr>
              <p:cNvPr id="119" name="Straight Arrow Connector 118">
                <a:extLst>
                  <a:ext uri="{FF2B5EF4-FFF2-40B4-BE49-F238E27FC236}">
                    <a16:creationId xmlns:a16="http://schemas.microsoft.com/office/drawing/2014/main" id="{23C5EC0C-6795-4699-BB0C-A98EC32B9BA9}"/>
                  </a:ext>
                </a:extLst>
              </p:cNvPr>
              <p:cNvCxnSpPr>
                <a:cxnSpLocks/>
                <a:stCxn id="99" idx="6"/>
                <a:endCxn id="102" idx="2"/>
              </p:cNvCxnSpPr>
              <p:nvPr/>
            </p:nvCxnSpPr>
            <p:spPr>
              <a:xfrm>
                <a:off x="8713402" y="3045511"/>
                <a:ext cx="763296" cy="162509"/>
              </a:xfrm>
              <a:prstGeom prst="straightConnector1">
                <a:avLst/>
              </a:prstGeom>
              <a:ln w="6350" cap="rnd">
                <a:solidFill>
                  <a:srgbClr val="333E48"/>
                </a:solidFill>
                <a:bevel/>
                <a:headEnd type="none" w="med" len="med"/>
                <a:tailEnd type="triangle" w="sm" len="med"/>
              </a:ln>
            </p:spPr>
            <p:style>
              <a:lnRef idx="1">
                <a:schemeClr val="accent1"/>
              </a:lnRef>
              <a:fillRef idx="0">
                <a:schemeClr val="accent1"/>
              </a:fillRef>
              <a:effectRef idx="0">
                <a:schemeClr val="accent1"/>
              </a:effectRef>
              <a:fontRef idx="minor">
                <a:schemeClr val="tx1"/>
              </a:fontRef>
            </p:style>
          </p:cxnSp>
          <p:cxnSp>
            <p:nvCxnSpPr>
              <p:cNvPr id="120" name="Straight Arrow Connector 119">
                <a:extLst>
                  <a:ext uri="{FF2B5EF4-FFF2-40B4-BE49-F238E27FC236}">
                    <a16:creationId xmlns:a16="http://schemas.microsoft.com/office/drawing/2014/main" id="{B206729C-C0E0-4DDA-868B-8BCD5CF74BFE}"/>
                  </a:ext>
                </a:extLst>
              </p:cNvPr>
              <p:cNvCxnSpPr>
                <a:cxnSpLocks/>
                <a:stCxn id="100" idx="6"/>
                <a:endCxn id="102" idx="3"/>
              </p:cNvCxnSpPr>
              <p:nvPr/>
            </p:nvCxnSpPr>
            <p:spPr>
              <a:xfrm flipV="1">
                <a:off x="8713402" y="3290745"/>
                <a:ext cx="766842" cy="131473"/>
              </a:xfrm>
              <a:prstGeom prst="straightConnector1">
                <a:avLst/>
              </a:prstGeom>
              <a:ln w="6350" cap="rnd">
                <a:solidFill>
                  <a:srgbClr val="333E48"/>
                </a:solidFill>
                <a:bevel/>
                <a:headEnd type="none" w="med" len="med"/>
                <a:tailEnd type="triangle" w="sm" len="med"/>
              </a:ln>
            </p:spPr>
            <p:style>
              <a:lnRef idx="1">
                <a:schemeClr val="accent1"/>
              </a:lnRef>
              <a:fillRef idx="0">
                <a:schemeClr val="accent1"/>
              </a:fillRef>
              <a:effectRef idx="0">
                <a:schemeClr val="accent1"/>
              </a:effectRef>
              <a:fontRef idx="minor">
                <a:schemeClr val="tx1"/>
              </a:fontRef>
            </p:style>
          </p:cxnSp>
          <p:cxnSp>
            <p:nvCxnSpPr>
              <p:cNvPr id="121" name="Straight Arrow Connector 120">
                <a:extLst>
                  <a:ext uri="{FF2B5EF4-FFF2-40B4-BE49-F238E27FC236}">
                    <a16:creationId xmlns:a16="http://schemas.microsoft.com/office/drawing/2014/main" id="{342CF3D2-1507-4DF9-BFFB-27758067A5E1}"/>
                  </a:ext>
                </a:extLst>
              </p:cNvPr>
              <p:cNvCxnSpPr>
                <a:cxnSpLocks/>
                <a:stCxn id="101" idx="7"/>
                <a:endCxn id="102" idx="4"/>
              </p:cNvCxnSpPr>
              <p:nvPr/>
            </p:nvCxnSpPr>
            <p:spPr>
              <a:xfrm flipV="1">
                <a:off x="8711313" y="3347316"/>
                <a:ext cx="830566" cy="524222"/>
              </a:xfrm>
              <a:prstGeom prst="straightConnector1">
                <a:avLst/>
              </a:prstGeom>
              <a:ln w="6350" cap="rnd">
                <a:solidFill>
                  <a:srgbClr val="333E48"/>
                </a:solidFill>
                <a:bevel/>
                <a:headEnd type="none" w="med" len="med"/>
                <a:tailEnd type="triangle" w="sm" len="med"/>
              </a:ln>
            </p:spPr>
            <p:style>
              <a:lnRef idx="1">
                <a:schemeClr val="accent1"/>
              </a:lnRef>
              <a:fillRef idx="0">
                <a:schemeClr val="accent1"/>
              </a:fillRef>
              <a:effectRef idx="0">
                <a:schemeClr val="accent1"/>
              </a:effectRef>
              <a:fontRef idx="minor">
                <a:schemeClr val="tx1"/>
              </a:fontRef>
            </p:style>
          </p:cxnSp>
          <p:cxnSp>
            <p:nvCxnSpPr>
              <p:cNvPr id="122" name="Straight Arrow Connector 121">
                <a:extLst>
                  <a:ext uri="{FF2B5EF4-FFF2-40B4-BE49-F238E27FC236}">
                    <a16:creationId xmlns:a16="http://schemas.microsoft.com/office/drawing/2014/main" id="{ED809108-7FA7-4092-A72D-089394706B96}"/>
                  </a:ext>
                </a:extLst>
              </p:cNvPr>
              <p:cNvCxnSpPr>
                <a:cxnSpLocks/>
                <a:stCxn id="96" idx="6"/>
                <a:endCxn id="100" idx="2"/>
              </p:cNvCxnSpPr>
              <p:nvPr/>
            </p:nvCxnSpPr>
            <p:spPr>
              <a:xfrm>
                <a:off x="7744331" y="3279057"/>
                <a:ext cx="749996" cy="143161"/>
              </a:xfrm>
              <a:prstGeom prst="straightConnector1">
                <a:avLst/>
              </a:prstGeom>
              <a:ln w="6350" cap="rnd">
                <a:solidFill>
                  <a:srgbClr val="333E48"/>
                </a:solidFill>
                <a:bevel/>
                <a:headEnd type="none" w="med" len="med"/>
                <a:tailEnd type="triangle" w="sm" len="med"/>
              </a:ln>
            </p:spPr>
            <p:style>
              <a:lnRef idx="1">
                <a:schemeClr val="accent1"/>
              </a:lnRef>
              <a:fillRef idx="0">
                <a:schemeClr val="accent1"/>
              </a:fillRef>
              <a:effectRef idx="0">
                <a:schemeClr val="accent1"/>
              </a:effectRef>
              <a:fontRef idx="minor">
                <a:schemeClr val="tx1"/>
              </a:fontRef>
            </p:style>
          </p:cxnSp>
        </p:grpSp>
        <p:sp>
          <p:nvSpPr>
            <p:cNvPr id="123" name="Arrow: Right 71">
              <a:extLst>
                <a:ext uri="{FF2B5EF4-FFF2-40B4-BE49-F238E27FC236}">
                  <a16:creationId xmlns:a16="http://schemas.microsoft.com/office/drawing/2014/main" id="{6A53A3FD-0A8A-4E34-9B84-1090C19CA9AE}"/>
                </a:ext>
              </a:extLst>
            </p:cNvPr>
            <p:cNvSpPr/>
            <p:nvPr/>
          </p:nvSpPr>
          <p:spPr>
            <a:xfrm>
              <a:off x="10511227" y="2216132"/>
              <a:ext cx="319044" cy="193185"/>
            </a:xfrm>
            <a:prstGeom prst="right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GB">
                <a:solidFill>
                  <a:srgbClr val="FFFFFF"/>
                </a:solidFill>
                <a:latin typeface="Calibri"/>
              </a:endParaRPr>
            </a:p>
          </p:txBody>
        </p:sp>
        <p:sp>
          <p:nvSpPr>
            <p:cNvPr id="124" name="TextBox 123">
              <a:extLst>
                <a:ext uri="{FF2B5EF4-FFF2-40B4-BE49-F238E27FC236}">
                  <a16:creationId xmlns:a16="http://schemas.microsoft.com/office/drawing/2014/main" id="{C490FDE3-A19A-493C-891B-1860FADDB8BB}"/>
                </a:ext>
              </a:extLst>
            </p:cNvPr>
            <p:cNvSpPr txBox="1"/>
            <p:nvPr/>
          </p:nvSpPr>
          <p:spPr>
            <a:xfrm>
              <a:off x="6655676" y="1140481"/>
              <a:ext cx="1810453" cy="221599"/>
            </a:xfrm>
            <a:prstGeom prst="rect">
              <a:avLst/>
            </a:prstGeom>
            <a:noFill/>
          </p:spPr>
          <p:txBody>
            <a:bodyPr wrap="square" lIns="0" tIns="0" rIns="0" bIns="0" rtlCol="0">
              <a:spAutoFit/>
            </a:bodyPr>
            <a:lstStyle/>
            <a:p>
              <a:pPr algn="ctr" defTabSz="914354" eaLnBrk="1" hangingPunct="1">
                <a:lnSpc>
                  <a:spcPct val="90000"/>
                </a:lnSpc>
                <a:spcBef>
                  <a:spcPts val="0"/>
                </a:spcBef>
                <a:spcAft>
                  <a:spcPts val="600"/>
                </a:spcAft>
                <a:defRPr/>
              </a:pPr>
              <a:r>
                <a:rPr lang="en-GB" sz="1600">
                  <a:solidFill>
                    <a:srgbClr val="333E48"/>
                  </a:solidFill>
                  <a:latin typeface="Calibri"/>
                </a:rPr>
                <a:t>Training data</a:t>
              </a:r>
            </a:p>
          </p:txBody>
        </p:sp>
        <p:sp>
          <p:nvSpPr>
            <p:cNvPr id="125" name="TextBox 124">
              <a:extLst>
                <a:ext uri="{FF2B5EF4-FFF2-40B4-BE49-F238E27FC236}">
                  <a16:creationId xmlns:a16="http://schemas.microsoft.com/office/drawing/2014/main" id="{8F8509D1-D141-4863-B2BA-BEA83D227FFC}"/>
                </a:ext>
              </a:extLst>
            </p:cNvPr>
            <p:cNvSpPr txBox="1"/>
            <p:nvPr/>
          </p:nvSpPr>
          <p:spPr>
            <a:xfrm>
              <a:off x="8966801" y="1571640"/>
              <a:ext cx="1553372" cy="221599"/>
            </a:xfrm>
            <a:prstGeom prst="rect">
              <a:avLst/>
            </a:prstGeom>
            <a:noFill/>
          </p:spPr>
          <p:txBody>
            <a:bodyPr wrap="square" lIns="0" tIns="0" rIns="0" bIns="0" rtlCol="0">
              <a:spAutoFit/>
            </a:bodyPr>
            <a:lstStyle/>
            <a:p>
              <a:pPr algn="ctr" defTabSz="914354" eaLnBrk="1" hangingPunct="1">
                <a:lnSpc>
                  <a:spcPct val="90000"/>
                </a:lnSpc>
                <a:spcBef>
                  <a:spcPts val="0"/>
                </a:spcBef>
                <a:spcAft>
                  <a:spcPts val="600"/>
                </a:spcAft>
                <a:defRPr/>
              </a:pPr>
              <a:r>
                <a:rPr lang="en-GB" sz="1600">
                  <a:solidFill>
                    <a:srgbClr val="333E48"/>
                  </a:solidFill>
                  <a:latin typeface="Calibri"/>
                </a:rPr>
                <a:t>Neural network</a:t>
              </a:r>
            </a:p>
          </p:txBody>
        </p:sp>
        <p:cxnSp>
          <p:nvCxnSpPr>
            <p:cNvPr id="134" name="Straight Connector 133">
              <a:extLst>
                <a:ext uri="{FF2B5EF4-FFF2-40B4-BE49-F238E27FC236}">
                  <a16:creationId xmlns:a16="http://schemas.microsoft.com/office/drawing/2014/main" id="{CABAA048-982E-4872-B6CA-DCB3C27DB081}"/>
                </a:ext>
              </a:extLst>
            </p:cNvPr>
            <p:cNvCxnSpPr/>
            <p:nvPr/>
          </p:nvCxnSpPr>
          <p:spPr>
            <a:xfrm flipH="1">
              <a:off x="6871317" y="3313697"/>
              <a:ext cx="4463068" cy="0"/>
            </a:xfrm>
            <a:prstGeom prst="line">
              <a:avLst/>
            </a:prstGeom>
            <a:ln w="12700">
              <a:solidFill>
                <a:srgbClr val="0091BD"/>
              </a:solidFill>
            </a:ln>
          </p:spPr>
          <p:style>
            <a:lnRef idx="1">
              <a:schemeClr val="accent1"/>
            </a:lnRef>
            <a:fillRef idx="0">
              <a:schemeClr val="accent1"/>
            </a:fillRef>
            <a:effectRef idx="0">
              <a:schemeClr val="accent1"/>
            </a:effectRef>
            <a:fontRef idx="minor">
              <a:schemeClr val="tx1"/>
            </a:fontRef>
          </p:style>
        </p:cxnSp>
        <p:sp>
          <p:nvSpPr>
            <p:cNvPr id="190" name="TextBox 189"/>
            <p:cNvSpPr txBox="1"/>
            <p:nvPr/>
          </p:nvSpPr>
          <p:spPr>
            <a:xfrm>
              <a:off x="9050216" y="2839329"/>
              <a:ext cx="2707408" cy="290849"/>
            </a:xfrm>
            <a:prstGeom prst="rect">
              <a:avLst/>
            </a:prstGeom>
            <a:noFill/>
          </p:spPr>
          <p:txBody>
            <a:bodyPr wrap="none" lIns="0" tIns="0" rIns="0" bIns="0" rtlCol="0">
              <a:spAutoFit/>
            </a:bodyPr>
            <a:lstStyle/>
            <a:p>
              <a:pPr defTabSz="914354" eaLnBrk="1" hangingPunct="1">
                <a:lnSpc>
                  <a:spcPct val="90000"/>
                </a:lnSpc>
                <a:spcBef>
                  <a:spcPts val="0"/>
                </a:spcBef>
                <a:spcAft>
                  <a:spcPts val="600"/>
                </a:spcAft>
                <a:defRPr/>
              </a:pPr>
              <a:r>
                <a:rPr lang="en-GB" sz="2100">
                  <a:solidFill>
                    <a:srgbClr val="333E48"/>
                  </a:solidFill>
                  <a:latin typeface="Calibri"/>
                </a:rPr>
                <a:t>Trained to recognise cats</a:t>
              </a:r>
            </a:p>
          </p:txBody>
        </p:sp>
        <p:sp>
          <p:nvSpPr>
            <p:cNvPr id="191" name="TextBox 190">
              <a:extLst>
                <a:ext uri="{FF2B5EF4-FFF2-40B4-BE49-F238E27FC236}">
                  <a16:creationId xmlns:a16="http://schemas.microsoft.com/office/drawing/2014/main" id="{3DCA3D07-F01A-4A5C-9E4F-042E53E637E1}"/>
                </a:ext>
              </a:extLst>
            </p:cNvPr>
            <p:cNvSpPr txBox="1"/>
            <p:nvPr/>
          </p:nvSpPr>
          <p:spPr>
            <a:xfrm>
              <a:off x="7541012" y="890626"/>
              <a:ext cx="3018408" cy="249299"/>
            </a:xfrm>
            <a:prstGeom prst="rect">
              <a:avLst/>
            </a:prstGeom>
            <a:noFill/>
          </p:spPr>
          <p:txBody>
            <a:bodyPr wrap="square" lIns="0" tIns="0" rIns="0" bIns="0" rtlCol="0">
              <a:spAutoFit/>
            </a:bodyPr>
            <a:lstStyle/>
            <a:p>
              <a:pPr algn="ctr" defTabSz="914354" eaLnBrk="1" hangingPunct="1">
                <a:lnSpc>
                  <a:spcPct val="90000"/>
                </a:lnSpc>
                <a:spcBef>
                  <a:spcPts val="0"/>
                </a:spcBef>
                <a:spcAft>
                  <a:spcPts val="600"/>
                </a:spcAft>
                <a:defRPr/>
              </a:pPr>
              <a:r>
                <a:rPr lang="en-GB">
                  <a:solidFill>
                    <a:srgbClr val="0091BD"/>
                  </a:solidFill>
                  <a:latin typeface="Calibri"/>
                  <a:ea typeface="ＭＳ Ｐゴシック" charset="0"/>
                  <a:cs typeface="ＭＳ Ｐゴシック" charset="0"/>
                </a:rPr>
                <a:t>Training</a:t>
              </a:r>
            </a:p>
          </p:txBody>
        </p:sp>
      </p:grpSp>
      <p:pic>
        <p:nvPicPr>
          <p:cNvPr id="19" name="Picture 18">
            <a:extLst>
              <a:ext uri="{FF2B5EF4-FFF2-40B4-BE49-F238E27FC236}">
                <a16:creationId xmlns:a16="http://schemas.microsoft.com/office/drawing/2014/main" id="{C830FBE6-50AC-A048-8AF4-5EF021CDF3EF}"/>
              </a:ext>
            </a:extLst>
          </p:cNvPr>
          <p:cNvPicPr>
            <a:picLocks noChangeAspect="1"/>
          </p:cNvPicPr>
          <p:nvPr/>
        </p:nvPicPr>
        <p:blipFill>
          <a:blip r:embed="rId6"/>
          <a:stretch>
            <a:fillRect/>
          </a:stretch>
        </p:blipFill>
        <p:spPr>
          <a:xfrm>
            <a:off x="10402185" y="4542640"/>
            <a:ext cx="447092" cy="447092"/>
          </a:xfrm>
          <a:prstGeom prst="rect">
            <a:avLst/>
          </a:prstGeom>
        </p:spPr>
      </p:pic>
      <p:pic>
        <p:nvPicPr>
          <p:cNvPr id="20" name="Picture 19">
            <a:extLst>
              <a:ext uri="{FF2B5EF4-FFF2-40B4-BE49-F238E27FC236}">
                <a16:creationId xmlns:a16="http://schemas.microsoft.com/office/drawing/2014/main" id="{8A4A48C2-3C6F-664B-ABDC-901558646FFA}"/>
              </a:ext>
            </a:extLst>
          </p:cNvPr>
          <p:cNvPicPr>
            <a:picLocks noChangeAspect="1"/>
          </p:cNvPicPr>
          <p:nvPr/>
        </p:nvPicPr>
        <p:blipFill>
          <a:blip r:embed="rId7"/>
          <a:stretch>
            <a:fillRect/>
          </a:stretch>
        </p:blipFill>
        <p:spPr>
          <a:xfrm>
            <a:off x="10402185" y="5401570"/>
            <a:ext cx="447092" cy="447092"/>
          </a:xfrm>
          <a:prstGeom prst="rect">
            <a:avLst/>
          </a:prstGeom>
          <a:ln>
            <a:noFill/>
          </a:ln>
        </p:spPr>
      </p:pic>
      <p:pic>
        <p:nvPicPr>
          <p:cNvPr id="22" name="Picture 21">
            <a:extLst>
              <a:ext uri="{FF2B5EF4-FFF2-40B4-BE49-F238E27FC236}">
                <a16:creationId xmlns:a16="http://schemas.microsoft.com/office/drawing/2014/main" id="{9BEFD9AF-0BAD-6449-BB66-99537AC7E083}"/>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6125900" y="4324527"/>
            <a:ext cx="1793288" cy="883318"/>
          </a:xfrm>
          <a:prstGeom prst="rect">
            <a:avLst/>
          </a:prstGeom>
        </p:spPr>
      </p:pic>
      <p:pic>
        <p:nvPicPr>
          <p:cNvPr id="24" name="Picture 23">
            <a:extLst>
              <a:ext uri="{FF2B5EF4-FFF2-40B4-BE49-F238E27FC236}">
                <a16:creationId xmlns:a16="http://schemas.microsoft.com/office/drawing/2014/main" id="{416F6C8D-712D-3D49-9F7F-EFBF7132232A}"/>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296069" y="5166171"/>
            <a:ext cx="1583360" cy="917890"/>
          </a:xfrm>
          <a:prstGeom prst="rect">
            <a:avLst/>
          </a:prstGeom>
        </p:spPr>
      </p:pic>
      <p:pic>
        <p:nvPicPr>
          <p:cNvPr id="25" name="Picture 24">
            <a:extLst>
              <a:ext uri="{FF2B5EF4-FFF2-40B4-BE49-F238E27FC236}">
                <a16:creationId xmlns:a16="http://schemas.microsoft.com/office/drawing/2014/main" id="{F2A63C59-77EE-3E4C-8951-696D359F0445}"/>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068948" y="4701030"/>
            <a:ext cx="500056" cy="507749"/>
          </a:xfrm>
          <a:prstGeom prst="rect">
            <a:avLst/>
          </a:prstGeom>
        </p:spPr>
      </p:pic>
      <p:pic>
        <p:nvPicPr>
          <p:cNvPr id="5" name="Picture 4">
            <a:extLst>
              <a:ext uri="{FF2B5EF4-FFF2-40B4-BE49-F238E27FC236}">
                <a16:creationId xmlns:a16="http://schemas.microsoft.com/office/drawing/2014/main" id="{D2F6DED5-9E35-3A4D-BF41-00689C140599}"/>
              </a:ext>
            </a:extLst>
          </p:cNvPr>
          <p:cNvPicPr>
            <a:picLocks noChangeAspect="1"/>
          </p:cNvPicPr>
          <p:nvPr/>
        </p:nvPicPr>
        <p:blipFill>
          <a:blip r:embed="rId11"/>
          <a:stretch>
            <a:fillRect/>
          </a:stretch>
        </p:blipFill>
        <p:spPr>
          <a:xfrm>
            <a:off x="2946872" y="4656954"/>
            <a:ext cx="560072" cy="560072"/>
          </a:xfrm>
          <a:prstGeom prst="rect">
            <a:avLst/>
          </a:prstGeom>
        </p:spPr>
      </p:pic>
      <p:pic>
        <p:nvPicPr>
          <p:cNvPr id="10" name="Picture 9">
            <a:extLst>
              <a:ext uri="{FF2B5EF4-FFF2-40B4-BE49-F238E27FC236}">
                <a16:creationId xmlns:a16="http://schemas.microsoft.com/office/drawing/2014/main" id="{57FC9AAA-69E3-4B46-8D2A-CA381AFE27F9}"/>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3830175" y="4807124"/>
            <a:ext cx="386456" cy="522055"/>
          </a:xfrm>
          <a:prstGeom prst="rect">
            <a:avLst/>
          </a:prstGeom>
        </p:spPr>
      </p:pic>
      <p:pic>
        <p:nvPicPr>
          <p:cNvPr id="11" name="Picture 10">
            <a:extLst>
              <a:ext uri="{FF2B5EF4-FFF2-40B4-BE49-F238E27FC236}">
                <a16:creationId xmlns:a16="http://schemas.microsoft.com/office/drawing/2014/main" id="{FB57DC74-B40A-4C47-9C81-CDC70BF3ED9F}"/>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975432" y="4646444"/>
            <a:ext cx="546201" cy="626693"/>
          </a:xfrm>
          <a:prstGeom prst="rect">
            <a:avLst/>
          </a:prstGeom>
        </p:spPr>
      </p:pic>
      <p:cxnSp>
        <p:nvCxnSpPr>
          <p:cNvPr id="13" name="Straight Connector 12">
            <a:extLst>
              <a:ext uri="{FF2B5EF4-FFF2-40B4-BE49-F238E27FC236}">
                <a16:creationId xmlns:a16="http://schemas.microsoft.com/office/drawing/2014/main" id="{A7F5225E-EAA6-2944-8452-384941139E0D}"/>
              </a:ext>
            </a:extLst>
          </p:cNvPr>
          <p:cNvCxnSpPr/>
          <p:nvPr/>
        </p:nvCxnSpPr>
        <p:spPr>
          <a:xfrm>
            <a:off x="5815725" y="1383548"/>
            <a:ext cx="0" cy="4275712"/>
          </a:xfrm>
          <a:prstGeom prst="line">
            <a:avLst/>
          </a:prstGeom>
          <a:ln w="19050">
            <a:solidFill>
              <a:srgbClr val="0091BD"/>
            </a:solidFill>
          </a:ln>
        </p:spPr>
        <p:style>
          <a:lnRef idx="1">
            <a:schemeClr val="accent1"/>
          </a:lnRef>
          <a:fillRef idx="0">
            <a:schemeClr val="accent1"/>
          </a:fillRef>
          <a:effectRef idx="0">
            <a:schemeClr val="accent1"/>
          </a:effectRef>
          <a:fontRef idx="minor">
            <a:schemeClr val="tx1"/>
          </a:fontRef>
        </p:style>
      </p:cxnSp>
      <p:grpSp>
        <p:nvGrpSpPr>
          <p:cNvPr id="127" name="Group 126">
            <a:extLst>
              <a:ext uri="{FF2B5EF4-FFF2-40B4-BE49-F238E27FC236}">
                <a16:creationId xmlns:a16="http://schemas.microsoft.com/office/drawing/2014/main" id="{885721D3-E443-6C41-8EA2-69FEB0900BA8}"/>
              </a:ext>
            </a:extLst>
          </p:cNvPr>
          <p:cNvGrpSpPr/>
          <p:nvPr/>
        </p:nvGrpSpPr>
        <p:grpSpPr>
          <a:xfrm>
            <a:off x="8723988" y="4441666"/>
            <a:ext cx="843094" cy="649041"/>
            <a:chOff x="7525256" y="2482196"/>
            <a:chExt cx="2163685" cy="1529060"/>
          </a:xfrm>
        </p:grpSpPr>
        <p:sp>
          <p:nvSpPr>
            <p:cNvPr id="188" name="Oval 187">
              <a:extLst>
                <a:ext uri="{FF2B5EF4-FFF2-40B4-BE49-F238E27FC236}">
                  <a16:creationId xmlns:a16="http://schemas.microsoft.com/office/drawing/2014/main" id="{70B17DCD-7576-C04E-AC19-5088C5F8A75B}"/>
                </a:ext>
              </a:extLst>
            </p:cNvPr>
            <p:cNvSpPr/>
            <p:nvPr/>
          </p:nvSpPr>
          <p:spPr>
            <a:xfrm>
              <a:off x="7525256" y="2801220"/>
              <a:ext cx="219075" cy="215900"/>
            </a:xfrm>
            <a:prstGeom prst="ellipse">
              <a:avLst/>
            </a:prstGeom>
            <a:noFill/>
            <a:ln w="34925" cap="rnd">
              <a:solidFill>
                <a:schemeClr val="accent1"/>
              </a:solidFill>
              <a:bevel/>
              <a:headEnd type="none" w="med" len="med"/>
              <a:tailEnd type="triangle" w="sm"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GB">
                <a:solidFill>
                  <a:srgbClr val="FFFFFF"/>
                </a:solidFill>
                <a:latin typeface="Calibri"/>
              </a:endParaRPr>
            </a:p>
          </p:txBody>
        </p:sp>
        <p:sp>
          <p:nvSpPr>
            <p:cNvPr id="193" name="Oval 192">
              <a:extLst>
                <a:ext uri="{FF2B5EF4-FFF2-40B4-BE49-F238E27FC236}">
                  <a16:creationId xmlns:a16="http://schemas.microsoft.com/office/drawing/2014/main" id="{61D9D2AB-AB37-D04B-8FD5-A7C3DD6849F9}"/>
                </a:ext>
              </a:extLst>
            </p:cNvPr>
            <p:cNvSpPr/>
            <p:nvPr/>
          </p:nvSpPr>
          <p:spPr>
            <a:xfrm>
              <a:off x="7525256" y="3171107"/>
              <a:ext cx="219075" cy="215900"/>
            </a:xfrm>
            <a:prstGeom prst="ellipse">
              <a:avLst/>
            </a:prstGeom>
            <a:noFill/>
            <a:ln w="34925" cap="rnd">
              <a:solidFill>
                <a:schemeClr val="accent1"/>
              </a:solidFill>
              <a:bevel/>
              <a:headEnd type="none" w="med" len="med"/>
              <a:tailEnd type="triangle" w="sm"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GB">
                <a:solidFill>
                  <a:srgbClr val="FFFFFF"/>
                </a:solidFill>
                <a:latin typeface="Calibri"/>
              </a:endParaRPr>
            </a:p>
          </p:txBody>
        </p:sp>
        <p:sp>
          <p:nvSpPr>
            <p:cNvPr id="194" name="Oval 193">
              <a:extLst>
                <a:ext uri="{FF2B5EF4-FFF2-40B4-BE49-F238E27FC236}">
                  <a16:creationId xmlns:a16="http://schemas.microsoft.com/office/drawing/2014/main" id="{43ABFB57-8D08-1D46-BBC6-0899C9114CDB}"/>
                </a:ext>
              </a:extLst>
            </p:cNvPr>
            <p:cNvSpPr/>
            <p:nvPr/>
          </p:nvSpPr>
          <p:spPr>
            <a:xfrm>
              <a:off x="7525256" y="3540994"/>
              <a:ext cx="219075" cy="215900"/>
            </a:xfrm>
            <a:prstGeom prst="ellipse">
              <a:avLst/>
            </a:prstGeom>
            <a:noFill/>
            <a:ln w="34925" cap="rnd">
              <a:solidFill>
                <a:schemeClr val="accent1"/>
              </a:solidFill>
              <a:bevel/>
              <a:headEnd type="none" w="med" len="med"/>
              <a:tailEnd type="triangle" w="sm"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GB">
                <a:solidFill>
                  <a:srgbClr val="FFFFFF"/>
                </a:solidFill>
                <a:latin typeface="Calibri"/>
              </a:endParaRPr>
            </a:p>
          </p:txBody>
        </p:sp>
        <p:sp>
          <p:nvSpPr>
            <p:cNvPr id="195" name="Oval 194">
              <a:extLst>
                <a:ext uri="{FF2B5EF4-FFF2-40B4-BE49-F238E27FC236}">
                  <a16:creationId xmlns:a16="http://schemas.microsoft.com/office/drawing/2014/main" id="{2672C54C-1E04-F94B-B50F-11287D705F51}"/>
                </a:ext>
              </a:extLst>
            </p:cNvPr>
            <p:cNvSpPr/>
            <p:nvPr/>
          </p:nvSpPr>
          <p:spPr>
            <a:xfrm rot="20068653">
              <a:off x="8496050" y="2482196"/>
              <a:ext cx="219075" cy="215900"/>
            </a:xfrm>
            <a:prstGeom prst="ellipse">
              <a:avLst/>
            </a:prstGeom>
            <a:noFill/>
            <a:ln w="34925" cap="rnd">
              <a:solidFill>
                <a:schemeClr val="accent1"/>
              </a:solidFill>
              <a:bevel/>
              <a:headEnd type="none" w="med" len="med"/>
              <a:tailEnd type="triangle" w="sm"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GB">
                <a:solidFill>
                  <a:srgbClr val="FFFFFF"/>
                </a:solidFill>
                <a:latin typeface="Calibri"/>
              </a:endParaRPr>
            </a:p>
          </p:txBody>
        </p:sp>
        <p:sp>
          <p:nvSpPr>
            <p:cNvPr id="196" name="Oval 195">
              <a:extLst>
                <a:ext uri="{FF2B5EF4-FFF2-40B4-BE49-F238E27FC236}">
                  <a16:creationId xmlns:a16="http://schemas.microsoft.com/office/drawing/2014/main" id="{F6884868-45BE-704F-A314-4AE1AEC37B3C}"/>
                </a:ext>
              </a:extLst>
            </p:cNvPr>
            <p:cNvSpPr/>
            <p:nvPr/>
          </p:nvSpPr>
          <p:spPr>
            <a:xfrm>
              <a:off x="8494327" y="2937561"/>
              <a:ext cx="219075" cy="215900"/>
            </a:xfrm>
            <a:prstGeom prst="ellipse">
              <a:avLst/>
            </a:prstGeom>
            <a:noFill/>
            <a:ln w="34925" cap="rnd">
              <a:solidFill>
                <a:schemeClr val="accent1"/>
              </a:solidFill>
              <a:bevel/>
              <a:headEnd type="none" w="med" len="med"/>
              <a:tailEnd type="triangle" w="sm"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GB">
                <a:solidFill>
                  <a:srgbClr val="FFFFFF"/>
                </a:solidFill>
                <a:latin typeface="Calibri"/>
              </a:endParaRPr>
            </a:p>
          </p:txBody>
        </p:sp>
        <p:sp>
          <p:nvSpPr>
            <p:cNvPr id="197" name="Oval 196">
              <a:extLst>
                <a:ext uri="{FF2B5EF4-FFF2-40B4-BE49-F238E27FC236}">
                  <a16:creationId xmlns:a16="http://schemas.microsoft.com/office/drawing/2014/main" id="{C43A529E-7FC8-6347-BB93-9F4B5A7502B9}"/>
                </a:ext>
              </a:extLst>
            </p:cNvPr>
            <p:cNvSpPr/>
            <p:nvPr/>
          </p:nvSpPr>
          <p:spPr>
            <a:xfrm>
              <a:off x="8494327" y="3314268"/>
              <a:ext cx="219075" cy="215900"/>
            </a:xfrm>
            <a:prstGeom prst="ellipse">
              <a:avLst/>
            </a:prstGeom>
            <a:noFill/>
            <a:ln w="34925" cap="rnd">
              <a:solidFill>
                <a:schemeClr val="accent1"/>
              </a:solidFill>
              <a:bevel/>
              <a:headEnd type="none" w="med" len="med"/>
              <a:tailEnd type="triangle" w="sm"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GB">
                <a:solidFill>
                  <a:srgbClr val="FFFFFF"/>
                </a:solidFill>
                <a:latin typeface="Calibri"/>
              </a:endParaRPr>
            </a:p>
          </p:txBody>
        </p:sp>
        <p:sp>
          <p:nvSpPr>
            <p:cNvPr id="198" name="Oval 197">
              <a:extLst>
                <a:ext uri="{FF2B5EF4-FFF2-40B4-BE49-F238E27FC236}">
                  <a16:creationId xmlns:a16="http://schemas.microsoft.com/office/drawing/2014/main" id="{D3280149-942D-0C43-8467-A14F849732C3}"/>
                </a:ext>
              </a:extLst>
            </p:cNvPr>
            <p:cNvSpPr/>
            <p:nvPr/>
          </p:nvSpPr>
          <p:spPr>
            <a:xfrm rot="1655801">
              <a:off x="8497772" y="3795356"/>
              <a:ext cx="219075" cy="215900"/>
            </a:xfrm>
            <a:prstGeom prst="ellipse">
              <a:avLst/>
            </a:prstGeom>
            <a:noFill/>
            <a:ln w="34925" cap="rnd">
              <a:solidFill>
                <a:schemeClr val="accent1"/>
              </a:solidFill>
              <a:bevel/>
              <a:headEnd type="none" w="med" len="med"/>
              <a:tailEnd type="triangle" w="sm"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GB">
                <a:solidFill>
                  <a:srgbClr val="FFFFFF"/>
                </a:solidFill>
                <a:latin typeface="Calibri"/>
              </a:endParaRPr>
            </a:p>
          </p:txBody>
        </p:sp>
        <p:sp>
          <p:nvSpPr>
            <p:cNvPr id="199" name="Oval 198">
              <a:extLst>
                <a:ext uri="{FF2B5EF4-FFF2-40B4-BE49-F238E27FC236}">
                  <a16:creationId xmlns:a16="http://schemas.microsoft.com/office/drawing/2014/main" id="{2A226142-9A66-2146-BFAE-A8BF9FFE6393}"/>
                </a:ext>
              </a:extLst>
            </p:cNvPr>
            <p:cNvSpPr/>
            <p:nvPr/>
          </p:nvSpPr>
          <p:spPr>
            <a:xfrm rot="1220507">
              <a:off x="9469866" y="3138148"/>
              <a:ext cx="219075" cy="215900"/>
            </a:xfrm>
            <a:prstGeom prst="ellipse">
              <a:avLst/>
            </a:prstGeom>
            <a:noFill/>
            <a:ln w="34925" cap="rnd">
              <a:solidFill>
                <a:schemeClr val="accent1"/>
              </a:solidFill>
              <a:bevel/>
              <a:headEnd type="none" w="med" len="med"/>
              <a:tailEnd type="triangle" w="sm"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GB">
                <a:solidFill>
                  <a:srgbClr val="FFFFFF"/>
                </a:solidFill>
                <a:latin typeface="Calibri"/>
              </a:endParaRPr>
            </a:p>
          </p:txBody>
        </p:sp>
        <p:cxnSp>
          <p:nvCxnSpPr>
            <p:cNvPr id="200" name="Straight Arrow Connector 199">
              <a:extLst>
                <a:ext uri="{FF2B5EF4-FFF2-40B4-BE49-F238E27FC236}">
                  <a16:creationId xmlns:a16="http://schemas.microsoft.com/office/drawing/2014/main" id="{3D5F5507-2D5B-9A47-92CF-4664C463CE5B}"/>
                </a:ext>
              </a:extLst>
            </p:cNvPr>
            <p:cNvCxnSpPr>
              <a:cxnSpLocks/>
              <a:stCxn id="188" idx="6"/>
              <a:endCxn id="195" idx="1"/>
            </p:cNvCxnSpPr>
            <p:nvPr/>
          </p:nvCxnSpPr>
          <p:spPr>
            <a:xfrm flipV="1">
              <a:off x="7744331" y="2554635"/>
              <a:ext cx="758471" cy="354535"/>
            </a:xfrm>
            <a:prstGeom prst="straightConnector1">
              <a:avLst/>
            </a:prstGeom>
            <a:ln w="6350" cap="rnd">
              <a:solidFill>
                <a:srgbClr val="333E48"/>
              </a:solidFill>
              <a:bevel/>
              <a:headEnd type="none" w="med" len="med"/>
              <a:tailEnd type="triangle" w="sm" len="med"/>
            </a:ln>
          </p:spPr>
          <p:style>
            <a:lnRef idx="1">
              <a:schemeClr val="accent1"/>
            </a:lnRef>
            <a:fillRef idx="0">
              <a:schemeClr val="accent1"/>
            </a:fillRef>
            <a:effectRef idx="0">
              <a:schemeClr val="accent1"/>
            </a:effectRef>
            <a:fontRef idx="minor">
              <a:schemeClr val="tx1"/>
            </a:fontRef>
          </p:style>
        </p:cxnSp>
        <p:cxnSp>
          <p:nvCxnSpPr>
            <p:cNvPr id="201" name="Straight Arrow Connector 200">
              <a:extLst>
                <a:ext uri="{FF2B5EF4-FFF2-40B4-BE49-F238E27FC236}">
                  <a16:creationId xmlns:a16="http://schemas.microsoft.com/office/drawing/2014/main" id="{037381A1-0237-0247-822F-E0A24E962D93}"/>
                </a:ext>
              </a:extLst>
            </p:cNvPr>
            <p:cNvCxnSpPr>
              <a:cxnSpLocks/>
              <a:stCxn id="193" idx="6"/>
              <a:endCxn id="196" idx="2"/>
            </p:cNvCxnSpPr>
            <p:nvPr/>
          </p:nvCxnSpPr>
          <p:spPr>
            <a:xfrm flipV="1">
              <a:off x="7744331" y="3045511"/>
              <a:ext cx="749996" cy="233546"/>
            </a:xfrm>
            <a:prstGeom prst="straightConnector1">
              <a:avLst/>
            </a:prstGeom>
            <a:ln w="6350" cap="rnd">
              <a:solidFill>
                <a:srgbClr val="333E48"/>
              </a:solidFill>
              <a:bevel/>
              <a:headEnd type="none" w="med" len="med"/>
              <a:tailEnd type="triangle" w="sm" len="med"/>
            </a:ln>
          </p:spPr>
          <p:style>
            <a:lnRef idx="1">
              <a:schemeClr val="accent1"/>
            </a:lnRef>
            <a:fillRef idx="0">
              <a:schemeClr val="accent1"/>
            </a:fillRef>
            <a:effectRef idx="0">
              <a:schemeClr val="accent1"/>
            </a:effectRef>
            <a:fontRef idx="minor">
              <a:schemeClr val="tx1"/>
            </a:fontRef>
          </p:style>
        </p:cxnSp>
        <p:cxnSp>
          <p:nvCxnSpPr>
            <p:cNvPr id="202" name="Straight Arrow Connector 201">
              <a:extLst>
                <a:ext uri="{FF2B5EF4-FFF2-40B4-BE49-F238E27FC236}">
                  <a16:creationId xmlns:a16="http://schemas.microsoft.com/office/drawing/2014/main" id="{71C8404C-1726-5F45-820E-39C85B1ABF9E}"/>
                </a:ext>
              </a:extLst>
            </p:cNvPr>
            <p:cNvCxnSpPr>
              <a:cxnSpLocks/>
              <a:stCxn id="194" idx="6"/>
              <a:endCxn id="197" idx="3"/>
            </p:cNvCxnSpPr>
            <p:nvPr/>
          </p:nvCxnSpPr>
          <p:spPr>
            <a:xfrm flipV="1">
              <a:off x="7744331" y="3498551"/>
              <a:ext cx="782079" cy="150393"/>
            </a:xfrm>
            <a:prstGeom prst="straightConnector1">
              <a:avLst/>
            </a:prstGeom>
            <a:ln w="6350" cap="rnd">
              <a:solidFill>
                <a:srgbClr val="333E48"/>
              </a:solidFill>
              <a:bevel/>
              <a:headEnd type="none" w="med" len="med"/>
              <a:tailEnd type="triangle" w="sm" len="med"/>
            </a:ln>
          </p:spPr>
          <p:style>
            <a:lnRef idx="1">
              <a:schemeClr val="accent1"/>
            </a:lnRef>
            <a:fillRef idx="0">
              <a:schemeClr val="accent1"/>
            </a:fillRef>
            <a:effectRef idx="0">
              <a:schemeClr val="accent1"/>
            </a:effectRef>
            <a:fontRef idx="minor">
              <a:schemeClr val="tx1"/>
            </a:fontRef>
          </p:style>
        </p:cxnSp>
        <p:cxnSp>
          <p:nvCxnSpPr>
            <p:cNvPr id="203" name="Straight Arrow Connector 202">
              <a:extLst>
                <a:ext uri="{FF2B5EF4-FFF2-40B4-BE49-F238E27FC236}">
                  <a16:creationId xmlns:a16="http://schemas.microsoft.com/office/drawing/2014/main" id="{D508E996-52F8-E842-A7B2-4458FC5C63E6}"/>
                </a:ext>
              </a:extLst>
            </p:cNvPr>
            <p:cNvCxnSpPr>
              <a:cxnSpLocks/>
              <a:stCxn id="194" idx="6"/>
              <a:endCxn id="196" idx="3"/>
            </p:cNvCxnSpPr>
            <p:nvPr/>
          </p:nvCxnSpPr>
          <p:spPr>
            <a:xfrm flipV="1">
              <a:off x="7744331" y="3121844"/>
              <a:ext cx="782079" cy="527100"/>
            </a:xfrm>
            <a:prstGeom prst="straightConnector1">
              <a:avLst/>
            </a:prstGeom>
            <a:ln w="6350" cap="rnd">
              <a:solidFill>
                <a:srgbClr val="333E48"/>
              </a:solidFill>
              <a:bevel/>
              <a:headEnd type="none" w="med" len="med"/>
              <a:tailEnd type="triangle" w="sm" len="med"/>
            </a:ln>
          </p:spPr>
          <p:style>
            <a:lnRef idx="1">
              <a:schemeClr val="accent1"/>
            </a:lnRef>
            <a:fillRef idx="0">
              <a:schemeClr val="accent1"/>
            </a:fillRef>
            <a:effectRef idx="0">
              <a:schemeClr val="accent1"/>
            </a:effectRef>
            <a:fontRef idx="minor">
              <a:schemeClr val="tx1"/>
            </a:fontRef>
          </p:style>
        </p:cxnSp>
        <p:cxnSp>
          <p:nvCxnSpPr>
            <p:cNvPr id="204" name="Straight Arrow Connector 203">
              <a:extLst>
                <a:ext uri="{FF2B5EF4-FFF2-40B4-BE49-F238E27FC236}">
                  <a16:creationId xmlns:a16="http://schemas.microsoft.com/office/drawing/2014/main" id="{710693C7-220C-384F-A44D-FDC9E0007173}"/>
                </a:ext>
              </a:extLst>
            </p:cNvPr>
            <p:cNvCxnSpPr>
              <a:cxnSpLocks/>
              <a:stCxn id="194" idx="6"/>
              <a:endCxn id="195" idx="3"/>
            </p:cNvCxnSpPr>
            <p:nvPr/>
          </p:nvCxnSpPr>
          <p:spPr>
            <a:xfrm flipV="1">
              <a:off x="7744331" y="2692402"/>
              <a:ext cx="824249" cy="956542"/>
            </a:xfrm>
            <a:prstGeom prst="straightConnector1">
              <a:avLst/>
            </a:prstGeom>
            <a:ln w="6350" cap="rnd">
              <a:solidFill>
                <a:srgbClr val="333E48"/>
              </a:solidFill>
              <a:bevel/>
              <a:headEnd type="none" w="med" len="med"/>
              <a:tailEnd type="triangle" w="sm" len="med"/>
            </a:ln>
          </p:spPr>
          <p:style>
            <a:lnRef idx="1">
              <a:schemeClr val="accent1"/>
            </a:lnRef>
            <a:fillRef idx="0">
              <a:schemeClr val="accent1"/>
            </a:fillRef>
            <a:effectRef idx="0">
              <a:schemeClr val="accent1"/>
            </a:effectRef>
            <a:fontRef idx="minor">
              <a:schemeClr val="tx1"/>
            </a:fontRef>
          </p:style>
        </p:cxnSp>
        <p:cxnSp>
          <p:nvCxnSpPr>
            <p:cNvPr id="205" name="Straight Arrow Connector 204">
              <a:extLst>
                <a:ext uri="{FF2B5EF4-FFF2-40B4-BE49-F238E27FC236}">
                  <a16:creationId xmlns:a16="http://schemas.microsoft.com/office/drawing/2014/main" id="{281B71A3-1C3B-194C-B351-11E2C8418669}"/>
                </a:ext>
              </a:extLst>
            </p:cNvPr>
            <p:cNvCxnSpPr>
              <a:cxnSpLocks/>
              <a:stCxn id="194" idx="6"/>
              <a:endCxn id="198" idx="3"/>
            </p:cNvCxnSpPr>
            <p:nvPr/>
          </p:nvCxnSpPr>
          <p:spPr>
            <a:xfrm>
              <a:off x="7744331" y="3648944"/>
              <a:ext cx="758975" cy="286130"/>
            </a:xfrm>
            <a:prstGeom prst="straightConnector1">
              <a:avLst/>
            </a:prstGeom>
            <a:ln w="6350" cap="rnd">
              <a:solidFill>
                <a:srgbClr val="333E48"/>
              </a:solidFill>
              <a:bevel/>
              <a:headEnd type="none" w="med" len="med"/>
              <a:tailEnd type="triangle" w="sm" len="med"/>
            </a:ln>
          </p:spPr>
          <p:style>
            <a:lnRef idx="1">
              <a:schemeClr val="accent1"/>
            </a:lnRef>
            <a:fillRef idx="0">
              <a:schemeClr val="accent1"/>
            </a:fillRef>
            <a:effectRef idx="0">
              <a:schemeClr val="accent1"/>
            </a:effectRef>
            <a:fontRef idx="minor">
              <a:schemeClr val="tx1"/>
            </a:fontRef>
          </p:style>
        </p:cxnSp>
        <p:cxnSp>
          <p:nvCxnSpPr>
            <p:cNvPr id="206" name="Straight Arrow Connector 205">
              <a:extLst>
                <a:ext uri="{FF2B5EF4-FFF2-40B4-BE49-F238E27FC236}">
                  <a16:creationId xmlns:a16="http://schemas.microsoft.com/office/drawing/2014/main" id="{A2D75D1F-8730-0848-A1C8-158632809B39}"/>
                </a:ext>
              </a:extLst>
            </p:cNvPr>
            <p:cNvCxnSpPr>
              <a:cxnSpLocks/>
              <a:stCxn id="193" idx="6"/>
              <a:endCxn id="198" idx="2"/>
            </p:cNvCxnSpPr>
            <p:nvPr/>
          </p:nvCxnSpPr>
          <p:spPr>
            <a:xfrm>
              <a:off x="7744331" y="3279057"/>
              <a:ext cx="765903" cy="573506"/>
            </a:xfrm>
            <a:prstGeom prst="straightConnector1">
              <a:avLst/>
            </a:prstGeom>
            <a:ln w="6350" cap="rnd">
              <a:solidFill>
                <a:srgbClr val="333E48"/>
              </a:solidFill>
              <a:bevel/>
              <a:headEnd type="none" w="med" len="med"/>
              <a:tailEnd type="triangle" w="sm" len="med"/>
            </a:ln>
          </p:spPr>
          <p:style>
            <a:lnRef idx="1">
              <a:schemeClr val="accent1"/>
            </a:lnRef>
            <a:fillRef idx="0">
              <a:schemeClr val="accent1"/>
            </a:fillRef>
            <a:effectRef idx="0">
              <a:schemeClr val="accent1"/>
            </a:effectRef>
            <a:fontRef idx="minor">
              <a:schemeClr val="tx1"/>
            </a:fontRef>
          </p:style>
        </p:cxnSp>
        <p:cxnSp>
          <p:nvCxnSpPr>
            <p:cNvPr id="207" name="Straight Arrow Connector 206">
              <a:extLst>
                <a:ext uri="{FF2B5EF4-FFF2-40B4-BE49-F238E27FC236}">
                  <a16:creationId xmlns:a16="http://schemas.microsoft.com/office/drawing/2014/main" id="{81C4AC22-4127-B64C-ACBC-01DA83F6E7E0}"/>
                </a:ext>
              </a:extLst>
            </p:cNvPr>
            <p:cNvCxnSpPr>
              <a:cxnSpLocks/>
              <a:stCxn id="193" idx="6"/>
              <a:endCxn id="195" idx="2"/>
            </p:cNvCxnSpPr>
            <p:nvPr/>
          </p:nvCxnSpPr>
          <p:spPr>
            <a:xfrm flipV="1">
              <a:off x="7744331" y="2637342"/>
              <a:ext cx="762408" cy="641715"/>
            </a:xfrm>
            <a:prstGeom prst="straightConnector1">
              <a:avLst/>
            </a:prstGeom>
            <a:ln w="6350" cap="rnd">
              <a:solidFill>
                <a:srgbClr val="333E48"/>
              </a:solidFill>
              <a:bevel/>
              <a:headEnd type="none" w="med" len="med"/>
              <a:tailEnd type="triangle" w="sm" len="med"/>
            </a:ln>
          </p:spPr>
          <p:style>
            <a:lnRef idx="1">
              <a:schemeClr val="accent1"/>
            </a:lnRef>
            <a:fillRef idx="0">
              <a:schemeClr val="accent1"/>
            </a:fillRef>
            <a:effectRef idx="0">
              <a:schemeClr val="accent1"/>
            </a:effectRef>
            <a:fontRef idx="minor">
              <a:schemeClr val="tx1"/>
            </a:fontRef>
          </p:style>
        </p:cxnSp>
        <p:cxnSp>
          <p:nvCxnSpPr>
            <p:cNvPr id="208" name="Straight Arrow Connector 207">
              <a:extLst>
                <a:ext uri="{FF2B5EF4-FFF2-40B4-BE49-F238E27FC236}">
                  <a16:creationId xmlns:a16="http://schemas.microsoft.com/office/drawing/2014/main" id="{477618B8-FD2D-A749-B51E-0C77A367AE05}"/>
                </a:ext>
              </a:extLst>
            </p:cNvPr>
            <p:cNvCxnSpPr>
              <a:cxnSpLocks/>
              <a:stCxn id="188" idx="6"/>
              <a:endCxn id="196" idx="1"/>
            </p:cNvCxnSpPr>
            <p:nvPr/>
          </p:nvCxnSpPr>
          <p:spPr>
            <a:xfrm>
              <a:off x="7744331" y="2909170"/>
              <a:ext cx="782079" cy="60008"/>
            </a:xfrm>
            <a:prstGeom prst="straightConnector1">
              <a:avLst/>
            </a:prstGeom>
            <a:ln w="6350" cap="rnd">
              <a:solidFill>
                <a:srgbClr val="333E48"/>
              </a:solidFill>
              <a:bevel/>
              <a:headEnd type="none" w="med" len="med"/>
              <a:tailEnd type="triangle" w="sm" len="med"/>
            </a:ln>
          </p:spPr>
          <p:style>
            <a:lnRef idx="1">
              <a:schemeClr val="accent1"/>
            </a:lnRef>
            <a:fillRef idx="0">
              <a:schemeClr val="accent1"/>
            </a:fillRef>
            <a:effectRef idx="0">
              <a:schemeClr val="accent1"/>
            </a:effectRef>
            <a:fontRef idx="minor">
              <a:schemeClr val="tx1"/>
            </a:fontRef>
          </p:style>
        </p:cxnSp>
        <p:cxnSp>
          <p:nvCxnSpPr>
            <p:cNvPr id="209" name="Straight Arrow Connector 208">
              <a:extLst>
                <a:ext uri="{FF2B5EF4-FFF2-40B4-BE49-F238E27FC236}">
                  <a16:creationId xmlns:a16="http://schemas.microsoft.com/office/drawing/2014/main" id="{F4E6E1D3-2A95-0E4C-A6C9-2F9C36F7C679}"/>
                </a:ext>
              </a:extLst>
            </p:cNvPr>
            <p:cNvCxnSpPr>
              <a:cxnSpLocks/>
              <a:stCxn id="188" idx="6"/>
              <a:endCxn id="197" idx="1"/>
            </p:cNvCxnSpPr>
            <p:nvPr/>
          </p:nvCxnSpPr>
          <p:spPr>
            <a:xfrm>
              <a:off x="7744331" y="2909170"/>
              <a:ext cx="782079" cy="436715"/>
            </a:xfrm>
            <a:prstGeom prst="straightConnector1">
              <a:avLst/>
            </a:prstGeom>
            <a:ln w="6350" cap="rnd">
              <a:solidFill>
                <a:srgbClr val="333E48"/>
              </a:solidFill>
              <a:bevel/>
              <a:headEnd type="none" w="med" len="med"/>
              <a:tailEnd type="triangle" w="sm" len="med"/>
            </a:ln>
          </p:spPr>
          <p:style>
            <a:lnRef idx="1">
              <a:schemeClr val="accent1"/>
            </a:lnRef>
            <a:fillRef idx="0">
              <a:schemeClr val="accent1"/>
            </a:fillRef>
            <a:effectRef idx="0">
              <a:schemeClr val="accent1"/>
            </a:effectRef>
            <a:fontRef idx="minor">
              <a:schemeClr val="tx1"/>
            </a:fontRef>
          </p:style>
        </p:cxnSp>
        <p:cxnSp>
          <p:nvCxnSpPr>
            <p:cNvPr id="210" name="Straight Arrow Connector 209">
              <a:extLst>
                <a:ext uri="{FF2B5EF4-FFF2-40B4-BE49-F238E27FC236}">
                  <a16:creationId xmlns:a16="http://schemas.microsoft.com/office/drawing/2014/main" id="{5734D0DA-FB65-B946-A5FE-4F38CFAD315D}"/>
                </a:ext>
              </a:extLst>
            </p:cNvPr>
            <p:cNvCxnSpPr>
              <a:cxnSpLocks/>
              <a:stCxn id="188" idx="6"/>
              <a:endCxn id="198" idx="1"/>
            </p:cNvCxnSpPr>
            <p:nvPr/>
          </p:nvCxnSpPr>
          <p:spPr>
            <a:xfrm>
              <a:off x="7744331" y="2909170"/>
              <a:ext cx="829697" cy="890607"/>
            </a:xfrm>
            <a:prstGeom prst="straightConnector1">
              <a:avLst/>
            </a:prstGeom>
            <a:ln w="6350" cap="rnd">
              <a:solidFill>
                <a:srgbClr val="333E48"/>
              </a:solidFill>
              <a:bevel/>
              <a:headEnd type="none" w="med" len="med"/>
              <a:tailEnd type="triangle" w="sm" len="med"/>
            </a:ln>
          </p:spPr>
          <p:style>
            <a:lnRef idx="1">
              <a:schemeClr val="accent1"/>
            </a:lnRef>
            <a:fillRef idx="0">
              <a:schemeClr val="accent1"/>
            </a:fillRef>
            <a:effectRef idx="0">
              <a:schemeClr val="accent1"/>
            </a:effectRef>
            <a:fontRef idx="minor">
              <a:schemeClr val="tx1"/>
            </a:fontRef>
          </p:style>
        </p:cxnSp>
        <p:cxnSp>
          <p:nvCxnSpPr>
            <p:cNvPr id="211" name="Straight Arrow Connector 210">
              <a:extLst>
                <a:ext uri="{FF2B5EF4-FFF2-40B4-BE49-F238E27FC236}">
                  <a16:creationId xmlns:a16="http://schemas.microsoft.com/office/drawing/2014/main" id="{92617426-E4DA-354F-B4B2-A90B4C881B14}"/>
                </a:ext>
              </a:extLst>
            </p:cNvPr>
            <p:cNvCxnSpPr>
              <a:cxnSpLocks/>
              <a:stCxn id="195" idx="5"/>
              <a:endCxn id="199" idx="1"/>
            </p:cNvCxnSpPr>
            <p:nvPr/>
          </p:nvCxnSpPr>
          <p:spPr>
            <a:xfrm>
              <a:off x="8708373" y="2625657"/>
              <a:ext cx="824941" cy="521944"/>
            </a:xfrm>
            <a:prstGeom prst="straightConnector1">
              <a:avLst/>
            </a:prstGeom>
            <a:ln w="6350" cap="rnd">
              <a:solidFill>
                <a:srgbClr val="333E48"/>
              </a:solidFill>
              <a:bevel/>
              <a:headEnd type="none" w="med" len="med"/>
              <a:tailEnd type="triangle" w="sm" len="med"/>
            </a:ln>
          </p:spPr>
          <p:style>
            <a:lnRef idx="1">
              <a:schemeClr val="accent1"/>
            </a:lnRef>
            <a:fillRef idx="0">
              <a:schemeClr val="accent1"/>
            </a:fillRef>
            <a:effectRef idx="0">
              <a:schemeClr val="accent1"/>
            </a:effectRef>
            <a:fontRef idx="minor">
              <a:schemeClr val="tx1"/>
            </a:fontRef>
          </p:style>
        </p:cxnSp>
        <p:cxnSp>
          <p:nvCxnSpPr>
            <p:cNvPr id="212" name="Straight Arrow Connector 211">
              <a:extLst>
                <a:ext uri="{FF2B5EF4-FFF2-40B4-BE49-F238E27FC236}">
                  <a16:creationId xmlns:a16="http://schemas.microsoft.com/office/drawing/2014/main" id="{B7771ED2-4B16-B14F-9335-83B2B3885B88}"/>
                </a:ext>
              </a:extLst>
            </p:cNvPr>
            <p:cNvCxnSpPr>
              <a:cxnSpLocks/>
              <a:stCxn id="196" idx="6"/>
              <a:endCxn id="199" idx="2"/>
            </p:cNvCxnSpPr>
            <p:nvPr/>
          </p:nvCxnSpPr>
          <p:spPr>
            <a:xfrm>
              <a:off x="8713402" y="3045511"/>
              <a:ext cx="763296" cy="162509"/>
            </a:xfrm>
            <a:prstGeom prst="straightConnector1">
              <a:avLst/>
            </a:prstGeom>
            <a:ln w="6350" cap="rnd">
              <a:solidFill>
                <a:srgbClr val="333E48"/>
              </a:solidFill>
              <a:bevel/>
              <a:headEnd type="none" w="med" len="med"/>
              <a:tailEnd type="triangle" w="sm" len="med"/>
            </a:ln>
          </p:spPr>
          <p:style>
            <a:lnRef idx="1">
              <a:schemeClr val="accent1"/>
            </a:lnRef>
            <a:fillRef idx="0">
              <a:schemeClr val="accent1"/>
            </a:fillRef>
            <a:effectRef idx="0">
              <a:schemeClr val="accent1"/>
            </a:effectRef>
            <a:fontRef idx="minor">
              <a:schemeClr val="tx1"/>
            </a:fontRef>
          </p:style>
        </p:cxnSp>
        <p:cxnSp>
          <p:nvCxnSpPr>
            <p:cNvPr id="213" name="Straight Arrow Connector 212">
              <a:extLst>
                <a:ext uri="{FF2B5EF4-FFF2-40B4-BE49-F238E27FC236}">
                  <a16:creationId xmlns:a16="http://schemas.microsoft.com/office/drawing/2014/main" id="{7F5605F0-005B-3049-B087-4E42A624A72C}"/>
                </a:ext>
              </a:extLst>
            </p:cNvPr>
            <p:cNvCxnSpPr>
              <a:cxnSpLocks/>
              <a:stCxn id="197" idx="6"/>
              <a:endCxn id="199" idx="3"/>
            </p:cNvCxnSpPr>
            <p:nvPr/>
          </p:nvCxnSpPr>
          <p:spPr>
            <a:xfrm flipV="1">
              <a:off x="8713402" y="3290745"/>
              <a:ext cx="766842" cy="131473"/>
            </a:xfrm>
            <a:prstGeom prst="straightConnector1">
              <a:avLst/>
            </a:prstGeom>
            <a:ln w="6350" cap="rnd">
              <a:solidFill>
                <a:srgbClr val="333E48"/>
              </a:solidFill>
              <a:bevel/>
              <a:headEnd type="none" w="med" len="med"/>
              <a:tailEnd type="triangle" w="sm" len="med"/>
            </a:ln>
          </p:spPr>
          <p:style>
            <a:lnRef idx="1">
              <a:schemeClr val="accent1"/>
            </a:lnRef>
            <a:fillRef idx="0">
              <a:schemeClr val="accent1"/>
            </a:fillRef>
            <a:effectRef idx="0">
              <a:schemeClr val="accent1"/>
            </a:effectRef>
            <a:fontRef idx="minor">
              <a:schemeClr val="tx1"/>
            </a:fontRef>
          </p:style>
        </p:cxnSp>
        <p:cxnSp>
          <p:nvCxnSpPr>
            <p:cNvPr id="214" name="Straight Arrow Connector 213">
              <a:extLst>
                <a:ext uri="{FF2B5EF4-FFF2-40B4-BE49-F238E27FC236}">
                  <a16:creationId xmlns:a16="http://schemas.microsoft.com/office/drawing/2014/main" id="{B9FC388C-EF0A-EA4C-A702-198DB87B2475}"/>
                </a:ext>
              </a:extLst>
            </p:cNvPr>
            <p:cNvCxnSpPr>
              <a:cxnSpLocks/>
              <a:stCxn id="198" idx="7"/>
              <a:endCxn id="199" idx="4"/>
            </p:cNvCxnSpPr>
            <p:nvPr/>
          </p:nvCxnSpPr>
          <p:spPr>
            <a:xfrm flipV="1">
              <a:off x="8711313" y="3347316"/>
              <a:ext cx="830566" cy="524222"/>
            </a:xfrm>
            <a:prstGeom prst="straightConnector1">
              <a:avLst/>
            </a:prstGeom>
            <a:ln w="6350" cap="rnd">
              <a:solidFill>
                <a:srgbClr val="333E48"/>
              </a:solidFill>
              <a:bevel/>
              <a:headEnd type="none" w="med" len="med"/>
              <a:tailEnd type="triangle" w="sm" len="med"/>
            </a:ln>
          </p:spPr>
          <p:style>
            <a:lnRef idx="1">
              <a:schemeClr val="accent1"/>
            </a:lnRef>
            <a:fillRef idx="0">
              <a:schemeClr val="accent1"/>
            </a:fillRef>
            <a:effectRef idx="0">
              <a:schemeClr val="accent1"/>
            </a:effectRef>
            <a:fontRef idx="minor">
              <a:schemeClr val="tx1"/>
            </a:fontRef>
          </p:style>
        </p:cxnSp>
        <p:cxnSp>
          <p:nvCxnSpPr>
            <p:cNvPr id="215" name="Straight Arrow Connector 214">
              <a:extLst>
                <a:ext uri="{FF2B5EF4-FFF2-40B4-BE49-F238E27FC236}">
                  <a16:creationId xmlns:a16="http://schemas.microsoft.com/office/drawing/2014/main" id="{6D7AC785-EC6E-F843-926B-08EF5964E191}"/>
                </a:ext>
              </a:extLst>
            </p:cNvPr>
            <p:cNvCxnSpPr>
              <a:cxnSpLocks/>
              <a:stCxn id="193" idx="6"/>
              <a:endCxn id="197" idx="2"/>
            </p:cNvCxnSpPr>
            <p:nvPr/>
          </p:nvCxnSpPr>
          <p:spPr>
            <a:xfrm>
              <a:off x="7744331" y="3279057"/>
              <a:ext cx="749996" cy="143161"/>
            </a:xfrm>
            <a:prstGeom prst="straightConnector1">
              <a:avLst/>
            </a:prstGeom>
            <a:ln w="6350" cap="rnd">
              <a:solidFill>
                <a:srgbClr val="333E48"/>
              </a:solidFill>
              <a:bevel/>
              <a:headEnd type="none" w="med" len="med"/>
              <a:tailEnd type="triangle" w="sm" len="me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8009329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1">
            <a:extLst>
              <a:ext uri="{FF2B5EF4-FFF2-40B4-BE49-F238E27FC236}">
                <a16:creationId xmlns:a16="http://schemas.microsoft.com/office/drawing/2014/main" id="{610E7F0D-04A4-E241-9440-7250C64723D2}"/>
              </a:ext>
            </a:extLst>
          </p:cNvPr>
          <p:cNvSpPr>
            <a:spLocks noGrp="1"/>
          </p:cNvSpPr>
          <p:nvPr>
            <p:ph type="title"/>
          </p:nvPr>
        </p:nvSpPr>
        <p:spPr/>
        <p:txBody>
          <a:bodyPr/>
          <a:lstStyle/>
          <a:p>
            <a:r>
              <a:rPr lang="en-GB" dirty="0"/>
              <a:t>ML Edge Use Cases</a:t>
            </a:r>
          </a:p>
        </p:txBody>
      </p:sp>
      <p:grpSp>
        <p:nvGrpSpPr>
          <p:cNvPr id="39" name="Group 38">
            <a:extLst>
              <a:ext uri="{FF2B5EF4-FFF2-40B4-BE49-F238E27FC236}">
                <a16:creationId xmlns:a16="http://schemas.microsoft.com/office/drawing/2014/main" id="{8EA789A7-10AF-2840-B665-887F78F861E6}"/>
              </a:ext>
            </a:extLst>
          </p:cNvPr>
          <p:cNvGrpSpPr/>
          <p:nvPr/>
        </p:nvGrpSpPr>
        <p:grpSpPr>
          <a:xfrm>
            <a:off x="504876" y="1270720"/>
            <a:ext cx="11182249" cy="4694055"/>
            <a:chOff x="530326" y="1378299"/>
            <a:chExt cx="11182249" cy="4694055"/>
          </a:xfrm>
        </p:grpSpPr>
        <p:sp>
          <p:nvSpPr>
            <p:cNvPr id="4" name="Content Placeholder 6">
              <a:extLst>
                <a:ext uri="{FF2B5EF4-FFF2-40B4-BE49-F238E27FC236}">
                  <a16:creationId xmlns:a16="http://schemas.microsoft.com/office/drawing/2014/main" id="{1D15E614-A974-A04C-B263-50E63E71A802}"/>
                </a:ext>
              </a:extLst>
            </p:cNvPr>
            <p:cNvSpPr txBox="1">
              <a:spLocks/>
            </p:cNvSpPr>
            <p:nvPr/>
          </p:nvSpPr>
          <p:spPr>
            <a:xfrm>
              <a:off x="4790992" y="4120787"/>
              <a:ext cx="2659307" cy="195156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380990" indent="-380990">
                <a:buClr>
                  <a:schemeClr val="accent3"/>
                </a:buClr>
                <a:buFont typeface="Arial" panose="020B0604020202020204" pitchFamily="34" charset="0"/>
                <a:buChar char="•"/>
              </a:pPr>
              <a:r>
                <a:rPr lang="en-GB" sz="1600">
                  <a:solidFill>
                    <a:schemeClr val="tx2"/>
                  </a:solidFill>
                  <a:cs typeface="Arial" panose="020B0604020202020204" pitchFamily="34" charset="0"/>
                </a:rPr>
                <a:t>Recognition and creation</a:t>
              </a:r>
            </a:p>
            <a:p>
              <a:pPr marL="380990" indent="-380990">
                <a:buClr>
                  <a:schemeClr val="accent3"/>
                </a:buClr>
                <a:buFont typeface="Arial" panose="020B0604020202020204" pitchFamily="34" charset="0"/>
                <a:buChar char="•"/>
              </a:pPr>
              <a:r>
                <a:rPr lang="en-GB" sz="1600">
                  <a:solidFill>
                    <a:schemeClr val="tx2"/>
                  </a:solidFill>
                  <a:cs typeface="Arial" panose="020B0604020202020204" pitchFamily="34" charset="0"/>
                </a:rPr>
                <a:t>Keyword spotting, speech recognition, natural language processing, speech synthesis, etc.</a:t>
              </a:r>
            </a:p>
          </p:txBody>
        </p:sp>
        <p:sp>
          <p:nvSpPr>
            <p:cNvPr id="5" name="Content Placeholder 7">
              <a:extLst>
                <a:ext uri="{FF2B5EF4-FFF2-40B4-BE49-F238E27FC236}">
                  <a16:creationId xmlns:a16="http://schemas.microsoft.com/office/drawing/2014/main" id="{573BDD23-5D41-6A46-943A-2256F5724446}"/>
                </a:ext>
              </a:extLst>
            </p:cNvPr>
            <p:cNvSpPr txBox="1">
              <a:spLocks/>
            </p:cNvSpPr>
            <p:nvPr/>
          </p:nvSpPr>
          <p:spPr>
            <a:xfrm>
              <a:off x="8725697" y="4120787"/>
              <a:ext cx="2925233" cy="155050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buClr>
                  <a:schemeClr val="accent4"/>
                </a:buClr>
              </a:pPr>
              <a:r>
                <a:rPr lang="en-GB" sz="1600">
                  <a:solidFill>
                    <a:schemeClr val="tx2"/>
                  </a:solidFill>
                  <a:cs typeface="Arial" panose="020B0604020202020204" pitchFamily="34" charset="0"/>
                </a:rPr>
                <a:t>Any ‘signal’</a:t>
              </a:r>
            </a:p>
            <a:p>
              <a:pPr>
                <a:buClr>
                  <a:schemeClr val="accent4"/>
                </a:buClr>
              </a:pPr>
              <a:r>
                <a:rPr lang="en-GB" sz="1600">
                  <a:solidFill>
                    <a:schemeClr val="tx2"/>
                  </a:solidFill>
                  <a:cs typeface="Arial" panose="020B0604020202020204" pitchFamily="34" charset="0"/>
                </a:rPr>
                <a:t>Accelerometer, pressure, lidar/radar, speed, shock, vibration, pollution, density, viscosity, etc.</a:t>
              </a:r>
            </a:p>
          </p:txBody>
        </p:sp>
        <p:sp>
          <p:nvSpPr>
            <p:cNvPr id="6" name="Content Placeholder 3">
              <a:extLst>
                <a:ext uri="{FF2B5EF4-FFF2-40B4-BE49-F238E27FC236}">
                  <a16:creationId xmlns:a16="http://schemas.microsoft.com/office/drawing/2014/main" id="{8DC09668-0E0A-A247-8CCA-28220DCAE7CF}"/>
                </a:ext>
              </a:extLst>
            </p:cNvPr>
            <p:cNvSpPr txBox="1">
              <a:spLocks/>
            </p:cNvSpPr>
            <p:nvPr/>
          </p:nvSpPr>
          <p:spPr>
            <a:xfrm>
              <a:off x="899675" y="4123360"/>
              <a:ext cx="2791232" cy="154792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buClr>
                  <a:schemeClr val="accent5"/>
                </a:buClr>
              </a:pPr>
              <a:r>
                <a:rPr lang="en-GB" sz="1600">
                  <a:solidFill>
                    <a:schemeClr val="tx2"/>
                  </a:solidFill>
                  <a:cs typeface="Arial" panose="020B0604020202020204" pitchFamily="34" charset="0"/>
                </a:rPr>
                <a:t>Images and video</a:t>
              </a:r>
            </a:p>
            <a:p>
              <a:pPr>
                <a:buClr>
                  <a:schemeClr val="accent5"/>
                </a:buClr>
              </a:pPr>
              <a:r>
                <a:rPr lang="en-GB" sz="1600">
                  <a:solidFill>
                    <a:schemeClr val="tx2"/>
                  </a:solidFill>
                  <a:cs typeface="Arial" panose="020B0604020202020204" pitchFamily="34" charset="0"/>
                </a:rPr>
                <a:t>Object detection, face unlock, defocus, beautification, etc.</a:t>
              </a:r>
            </a:p>
          </p:txBody>
        </p:sp>
        <p:sp>
          <p:nvSpPr>
            <p:cNvPr id="8" name="Rectangle 7">
              <a:extLst>
                <a:ext uri="{FF2B5EF4-FFF2-40B4-BE49-F238E27FC236}">
                  <a16:creationId xmlns:a16="http://schemas.microsoft.com/office/drawing/2014/main" id="{EF8F94A3-7CAB-CB48-B816-211DF173A098}"/>
                </a:ext>
              </a:extLst>
            </p:cNvPr>
            <p:cNvSpPr/>
            <p:nvPr/>
          </p:nvSpPr>
          <p:spPr>
            <a:xfrm>
              <a:off x="1791736" y="1696062"/>
              <a:ext cx="755335" cy="369332"/>
            </a:xfrm>
            <a:prstGeom prst="rect">
              <a:avLst/>
            </a:prstGeom>
          </p:spPr>
          <p:txBody>
            <a:bodyPr wrap="none" anchor="t">
              <a:spAutoFit/>
            </a:bodyPr>
            <a:lstStyle/>
            <a:p>
              <a:r>
                <a:rPr lang="en-GB">
                  <a:solidFill>
                    <a:schemeClr val="accent5"/>
                  </a:solidFill>
                  <a:latin typeface="+mn-lt"/>
                  <a:ea typeface="ＭＳ Ｐゴシック"/>
                  <a:cs typeface="Arial" panose="020B0604020202020204" pitchFamily="34" charset="0"/>
                </a:rPr>
                <a:t>Vision</a:t>
              </a:r>
              <a:endParaRPr lang="en-GB">
                <a:solidFill>
                  <a:schemeClr val="accent5"/>
                </a:solidFill>
                <a:latin typeface="+mn-lt"/>
                <a:cs typeface="Arial" panose="020B0604020202020204" pitchFamily="34" charset="0"/>
              </a:endParaRPr>
            </a:p>
          </p:txBody>
        </p:sp>
        <p:grpSp>
          <p:nvGrpSpPr>
            <p:cNvPr id="9" name="Group 8">
              <a:extLst>
                <a:ext uri="{FF2B5EF4-FFF2-40B4-BE49-F238E27FC236}">
                  <a16:creationId xmlns:a16="http://schemas.microsoft.com/office/drawing/2014/main" id="{76DF539D-8AD7-9846-8D64-01286DFBB962}"/>
                </a:ext>
              </a:extLst>
            </p:cNvPr>
            <p:cNvGrpSpPr/>
            <p:nvPr/>
          </p:nvGrpSpPr>
          <p:grpSpPr>
            <a:xfrm>
              <a:off x="4471706" y="1378299"/>
              <a:ext cx="3331465" cy="4694055"/>
              <a:chOff x="15060238" y="1552893"/>
              <a:chExt cx="5468773" cy="8625944"/>
            </a:xfrm>
          </p:grpSpPr>
          <p:sp>
            <p:nvSpPr>
              <p:cNvPr id="10" name="Rectangle 9">
                <a:extLst>
                  <a:ext uri="{FF2B5EF4-FFF2-40B4-BE49-F238E27FC236}">
                    <a16:creationId xmlns:a16="http://schemas.microsoft.com/office/drawing/2014/main" id="{7646C156-3554-5540-91C8-7D5699048892}"/>
                  </a:ext>
                </a:extLst>
              </p:cNvPr>
              <p:cNvSpPr/>
              <p:nvPr/>
            </p:nvSpPr>
            <p:spPr>
              <a:xfrm>
                <a:off x="15265539" y="1772117"/>
                <a:ext cx="5263472" cy="8406720"/>
              </a:xfrm>
              <a:prstGeom prst="rect">
                <a:avLst/>
              </a:prstGeom>
              <a:noFill/>
              <a:ln w="19050">
                <a:solidFill>
                  <a:srgbClr val="FCC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Arial" panose="020B0604020202020204" pitchFamily="34" charset="0"/>
                </a:endParaRPr>
              </a:p>
            </p:txBody>
          </p:sp>
          <p:grpSp>
            <p:nvGrpSpPr>
              <p:cNvPr id="11" name="Group 10">
                <a:extLst>
                  <a:ext uri="{FF2B5EF4-FFF2-40B4-BE49-F238E27FC236}">
                    <a16:creationId xmlns:a16="http://schemas.microsoft.com/office/drawing/2014/main" id="{39F1185D-0F62-5C4D-BCE5-901CBAD60305}"/>
                  </a:ext>
                </a:extLst>
              </p:cNvPr>
              <p:cNvGrpSpPr/>
              <p:nvPr/>
            </p:nvGrpSpPr>
            <p:grpSpPr>
              <a:xfrm>
                <a:off x="15060238" y="1552893"/>
                <a:ext cx="460337" cy="460337"/>
                <a:chOff x="3046454" y="2029987"/>
                <a:chExt cx="460337" cy="460337"/>
              </a:xfrm>
            </p:grpSpPr>
            <p:sp>
              <p:nvSpPr>
                <p:cNvPr id="12" name="Rectangle 11">
                  <a:extLst>
                    <a:ext uri="{FF2B5EF4-FFF2-40B4-BE49-F238E27FC236}">
                      <a16:creationId xmlns:a16="http://schemas.microsoft.com/office/drawing/2014/main" id="{06800A60-3A09-1B4D-AC0F-053A5CA29471}"/>
                    </a:ext>
                  </a:extLst>
                </p:cNvPr>
                <p:cNvSpPr/>
                <p:nvPr/>
              </p:nvSpPr>
              <p:spPr>
                <a:xfrm>
                  <a:off x="3046454" y="2029987"/>
                  <a:ext cx="460337" cy="4603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Arial" panose="020B0604020202020204" pitchFamily="34" charset="0"/>
                  </a:endParaRPr>
                </a:p>
              </p:txBody>
            </p:sp>
            <p:pic>
              <p:nvPicPr>
                <p:cNvPr id="13" name="Graphic 12">
                  <a:extLst>
                    <a:ext uri="{FF2B5EF4-FFF2-40B4-BE49-F238E27FC236}">
                      <a16:creationId xmlns:a16="http://schemas.microsoft.com/office/drawing/2014/main" id="{1FE07B69-37C3-C647-9FD7-9A9FE2B16DD2}"/>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179993" y="2149979"/>
                  <a:ext cx="198469" cy="198469"/>
                </a:xfrm>
                <a:prstGeom prst="rect">
                  <a:avLst/>
                </a:prstGeom>
              </p:spPr>
            </p:pic>
          </p:grpSp>
        </p:grpSp>
        <p:sp>
          <p:nvSpPr>
            <p:cNvPr id="14" name="Rectangle 13">
              <a:extLst>
                <a:ext uri="{FF2B5EF4-FFF2-40B4-BE49-F238E27FC236}">
                  <a16:creationId xmlns:a16="http://schemas.microsoft.com/office/drawing/2014/main" id="{9313A5E1-F7B0-6C49-B433-89B0BF9C780C}"/>
                </a:ext>
              </a:extLst>
            </p:cNvPr>
            <p:cNvSpPr/>
            <p:nvPr/>
          </p:nvSpPr>
          <p:spPr>
            <a:xfrm>
              <a:off x="5737066" y="1696062"/>
              <a:ext cx="694357" cy="369332"/>
            </a:xfrm>
            <a:prstGeom prst="rect">
              <a:avLst/>
            </a:prstGeom>
          </p:spPr>
          <p:txBody>
            <a:bodyPr wrap="none">
              <a:spAutoFit/>
            </a:bodyPr>
            <a:lstStyle/>
            <a:p>
              <a:r>
                <a:rPr lang="en-GB">
                  <a:solidFill>
                    <a:srgbClr val="FCC600"/>
                  </a:solidFill>
                  <a:latin typeface="+mn-lt"/>
                  <a:cs typeface="Arial" panose="020B0604020202020204" pitchFamily="34" charset="0"/>
                </a:rPr>
                <a:t>Voice</a:t>
              </a:r>
            </a:p>
          </p:txBody>
        </p:sp>
        <p:grpSp>
          <p:nvGrpSpPr>
            <p:cNvPr id="15" name="Group 14">
              <a:extLst>
                <a:ext uri="{FF2B5EF4-FFF2-40B4-BE49-F238E27FC236}">
                  <a16:creationId xmlns:a16="http://schemas.microsoft.com/office/drawing/2014/main" id="{3D9A0FA9-5B6A-FD41-A490-7B41E2AC5CA5}"/>
                </a:ext>
              </a:extLst>
            </p:cNvPr>
            <p:cNvGrpSpPr/>
            <p:nvPr/>
          </p:nvGrpSpPr>
          <p:grpSpPr>
            <a:xfrm>
              <a:off x="8381110" y="1378299"/>
              <a:ext cx="3331465" cy="4694055"/>
              <a:chOff x="15060238" y="1552893"/>
              <a:chExt cx="5468773" cy="8625944"/>
            </a:xfrm>
          </p:grpSpPr>
          <p:sp>
            <p:nvSpPr>
              <p:cNvPr id="16" name="Rectangle 15">
                <a:extLst>
                  <a:ext uri="{FF2B5EF4-FFF2-40B4-BE49-F238E27FC236}">
                    <a16:creationId xmlns:a16="http://schemas.microsoft.com/office/drawing/2014/main" id="{F16F7B95-3D30-874C-B00F-BF11C0C50FC2}"/>
                  </a:ext>
                </a:extLst>
              </p:cNvPr>
              <p:cNvSpPr/>
              <p:nvPr/>
            </p:nvSpPr>
            <p:spPr>
              <a:xfrm>
                <a:off x="15265539" y="1772117"/>
                <a:ext cx="5263472" cy="8406720"/>
              </a:xfrm>
              <a:prstGeom prst="rect">
                <a:avLst/>
              </a:prstGeom>
              <a:noFill/>
              <a:ln w="19050">
                <a:solidFill>
                  <a:srgbClr val="95D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95D600"/>
                  </a:solidFill>
                  <a:cs typeface="Arial" panose="020B0604020202020204" pitchFamily="34" charset="0"/>
                </a:endParaRPr>
              </a:p>
            </p:txBody>
          </p:sp>
          <p:grpSp>
            <p:nvGrpSpPr>
              <p:cNvPr id="17" name="Group 16">
                <a:extLst>
                  <a:ext uri="{FF2B5EF4-FFF2-40B4-BE49-F238E27FC236}">
                    <a16:creationId xmlns:a16="http://schemas.microsoft.com/office/drawing/2014/main" id="{A678BF09-0C15-F04B-B5F2-83647F13DA8F}"/>
                  </a:ext>
                </a:extLst>
              </p:cNvPr>
              <p:cNvGrpSpPr/>
              <p:nvPr/>
            </p:nvGrpSpPr>
            <p:grpSpPr>
              <a:xfrm>
                <a:off x="15060238" y="1552893"/>
                <a:ext cx="460337" cy="460337"/>
                <a:chOff x="3046454" y="2029987"/>
                <a:chExt cx="460337" cy="460337"/>
              </a:xfrm>
            </p:grpSpPr>
            <p:sp>
              <p:nvSpPr>
                <p:cNvPr id="18" name="Rectangle 17">
                  <a:extLst>
                    <a:ext uri="{FF2B5EF4-FFF2-40B4-BE49-F238E27FC236}">
                      <a16:creationId xmlns:a16="http://schemas.microsoft.com/office/drawing/2014/main" id="{CF9A8B14-D67D-D84A-81AE-C5EF30AE8E54}"/>
                    </a:ext>
                  </a:extLst>
                </p:cNvPr>
                <p:cNvSpPr/>
                <p:nvPr/>
              </p:nvSpPr>
              <p:spPr>
                <a:xfrm>
                  <a:off x="3046454" y="2029987"/>
                  <a:ext cx="460337" cy="4603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Arial" panose="020B0604020202020204" pitchFamily="34" charset="0"/>
                  </a:endParaRPr>
                </a:p>
              </p:txBody>
            </p:sp>
            <p:pic>
              <p:nvPicPr>
                <p:cNvPr id="19" name="Graphic 18">
                  <a:extLst>
                    <a:ext uri="{FF2B5EF4-FFF2-40B4-BE49-F238E27FC236}">
                      <a16:creationId xmlns:a16="http://schemas.microsoft.com/office/drawing/2014/main" id="{66A00E7D-487F-BE4D-A19A-27E48E8B0708}"/>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3179993" y="2149979"/>
                  <a:ext cx="198469" cy="198469"/>
                </a:xfrm>
                <a:prstGeom prst="rect">
                  <a:avLst/>
                </a:prstGeom>
              </p:spPr>
            </p:pic>
          </p:grpSp>
        </p:grpSp>
        <p:sp>
          <p:nvSpPr>
            <p:cNvPr id="20" name="Rectangle 19">
              <a:extLst>
                <a:ext uri="{FF2B5EF4-FFF2-40B4-BE49-F238E27FC236}">
                  <a16:creationId xmlns:a16="http://schemas.microsoft.com/office/drawing/2014/main" id="{D90A8F35-E8B6-DA40-B1A4-8AC03C1CB806}"/>
                </a:ext>
              </a:extLst>
            </p:cNvPr>
            <p:cNvSpPr/>
            <p:nvPr/>
          </p:nvSpPr>
          <p:spPr>
            <a:xfrm>
              <a:off x="9489489" y="1696062"/>
              <a:ext cx="1048236" cy="369332"/>
            </a:xfrm>
            <a:prstGeom prst="rect">
              <a:avLst/>
            </a:prstGeom>
          </p:spPr>
          <p:txBody>
            <a:bodyPr wrap="none">
              <a:spAutoFit/>
            </a:bodyPr>
            <a:lstStyle/>
            <a:p>
              <a:r>
                <a:rPr lang="en-GB">
                  <a:solidFill>
                    <a:schemeClr val="accent4"/>
                  </a:solidFill>
                  <a:latin typeface="+mn-lt"/>
                  <a:cs typeface="Arial" panose="020B0604020202020204" pitchFamily="34" charset="0"/>
                </a:rPr>
                <a:t>Vibration</a:t>
              </a:r>
            </a:p>
          </p:txBody>
        </p:sp>
        <p:pic>
          <p:nvPicPr>
            <p:cNvPr id="21" name="Picture 20">
              <a:extLst>
                <a:ext uri="{FF2B5EF4-FFF2-40B4-BE49-F238E27FC236}">
                  <a16:creationId xmlns:a16="http://schemas.microsoft.com/office/drawing/2014/main" id="{1B438731-DE9A-914F-B794-37B4019356AD}"/>
                </a:ext>
              </a:extLst>
            </p:cNvPr>
            <p:cNvPicPr>
              <a:picLocks/>
            </p:cNvPicPr>
            <p:nvPr/>
          </p:nvPicPr>
          <p:blipFill>
            <a:blip r:embed="rId7" cstate="screen">
              <a:extLst>
                <a:ext uri="{28A0092B-C50C-407E-A947-70E740481C1C}">
                  <a14:useLocalDpi xmlns:a14="http://schemas.microsoft.com/office/drawing/2010/main"/>
                </a:ext>
              </a:extLst>
            </a:blip>
            <a:stretch>
              <a:fillRect/>
            </a:stretch>
          </p:blipFill>
          <p:spPr>
            <a:xfrm>
              <a:off x="1410748" y="2248954"/>
              <a:ext cx="1732752" cy="1728000"/>
            </a:xfrm>
            <a:prstGeom prst="rect">
              <a:avLst/>
            </a:prstGeom>
          </p:spPr>
        </p:pic>
        <p:pic>
          <p:nvPicPr>
            <p:cNvPr id="22" name="Picture 21">
              <a:extLst>
                <a:ext uri="{FF2B5EF4-FFF2-40B4-BE49-F238E27FC236}">
                  <a16:creationId xmlns:a16="http://schemas.microsoft.com/office/drawing/2014/main" id="{CB9B2289-B4C3-1044-861E-543E8E1D00D8}"/>
                </a:ext>
              </a:extLst>
            </p:cNvPr>
            <p:cNvPicPr>
              <a:picLocks/>
            </p:cNvPicPr>
            <p:nvPr/>
          </p:nvPicPr>
          <p:blipFill>
            <a:blip r:embed="rId8">
              <a:extLst>
                <a:ext uri="{28A0092B-C50C-407E-A947-70E740481C1C}">
                  <a14:useLocalDpi xmlns:a14="http://schemas.microsoft.com/office/drawing/2010/main"/>
                </a:ext>
              </a:extLst>
            </a:blip>
            <a:stretch>
              <a:fillRect/>
            </a:stretch>
          </p:blipFill>
          <p:spPr>
            <a:xfrm>
              <a:off x="5256645" y="2248954"/>
              <a:ext cx="1728000" cy="1728000"/>
            </a:xfrm>
            <a:prstGeom prst="rect">
              <a:avLst/>
            </a:prstGeom>
          </p:spPr>
        </p:pic>
        <p:pic>
          <p:nvPicPr>
            <p:cNvPr id="23" name="Picture 22">
              <a:extLst>
                <a:ext uri="{FF2B5EF4-FFF2-40B4-BE49-F238E27FC236}">
                  <a16:creationId xmlns:a16="http://schemas.microsoft.com/office/drawing/2014/main" id="{18912EB6-FFA7-D240-8A8F-AA75C8D050D8}"/>
                </a:ext>
              </a:extLst>
            </p:cNvPr>
            <p:cNvPicPr>
              <a:picLocks/>
            </p:cNvPicPr>
            <p:nvPr/>
          </p:nvPicPr>
          <p:blipFill>
            <a:blip r:embed="rId9" cstate="screen">
              <a:extLst>
                <a:ext uri="{28A0092B-C50C-407E-A947-70E740481C1C}">
                  <a14:useLocalDpi xmlns:a14="http://schemas.microsoft.com/office/drawing/2010/main"/>
                </a:ext>
              </a:extLst>
            </a:blip>
            <a:stretch>
              <a:fillRect/>
            </a:stretch>
          </p:blipFill>
          <p:spPr>
            <a:xfrm>
              <a:off x="9245375" y="2248954"/>
              <a:ext cx="1728000" cy="1728000"/>
            </a:xfrm>
            <a:prstGeom prst="rect">
              <a:avLst/>
            </a:prstGeom>
          </p:spPr>
        </p:pic>
        <p:grpSp>
          <p:nvGrpSpPr>
            <p:cNvPr id="25" name="Group 24">
              <a:extLst>
                <a:ext uri="{FF2B5EF4-FFF2-40B4-BE49-F238E27FC236}">
                  <a16:creationId xmlns:a16="http://schemas.microsoft.com/office/drawing/2014/main" id="{DB9C44E9-110C-8B4A-BED8-6640DCF75E4A}"/>
                </a:ext>
              </a:extLst>
            </p:cNvPr>
            <p:cNvGrpSpPr/>
            <p:nvPr/>
          </p:nvGrpSpPr>
          <p:grpSpPr>
            <a:xfrm>
              <a:off x="530326" y="1378299"/>
              <a:ext cx="3368532" cy="4694055"/>
              <a:chOff x="15060238" y="1552893"/>
              <a:chExt cx="5529620" cy="8625944"/>
            </a:xfrm>
          </p:grpSpPr>
          <p:sp>
            <p:nvSpPr>
              <p:cNvPr id="26" name="Rectangle 25">
                <a:extLst>
                  <a:ext uri="{FF2B5EF4-FFF2-40B4-BE49-F238E27FC236}">
                    <a16:creationId xmlns:a16="http://schemas.microsoft.com/office/drawing/2014/main" id="{F9952F64-CA36-2E48-AD67-629049320E2D}"/>
                  </a:ext>
                </a:extLst>
              </p:cNvPr>
              <p:cNvSpPr/>
              <p:nvPr/>
            </p:nvSpPr>
            <p:spPr>
              <a:xfrm>
                <a:off x="15265539" y="1772117"/>
                <a:ext cx="5324319" cy="8406720"/>
              </a:xfrm>
              <a:prstGeom prst="rect">
                <a:avLst/>
              </a:prstGeom>
              <a:noFill/>
              <a:ln w="190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 name="Group 26">
                <a:extLst>
                  <a:ext uri="{FF2B5EF4-FFF2-40B4-BE49-F238E27FC236}">
                    <a16:creationId xmlns:a16="http://schemas.microsoft.com/office/drawing/2014/main" id="{A8004598-DCDC-134D-9294-DD984755880C}"/>
                  </a:ext>
                </a:extLst>
              </p:cNvPr>
              <p:cNvGrpSpPr/>
              <p:nvPr/>
            </p:nvGrpSpPr>
            <p:grpSpPr>
              <a:xfrm>
                <a:off x="15060238" y="1552893"/>
                <a:ext cx="460337" cy="460337"/>
                <a:chOff x="3046454" y="2029987"/>
                <a:chExt cx="460337" cy="460337"/>
              </a:xfrm>
            </p:grpSpPr>
            <p:sp>
              <p:nvSpPr>
                <p:cNvPr id="28" name="Rectangle 27">
                  <a:extLst>
                    <a:ext uri="{FF2B5EF4-FFF2-40B4-BE49-F238E27FC236}">
                      <a16:creationId xmlns:a16="http://schemas.microsoft.com/office/drawing/2014/main" id="{14BE2332-990D-BD47-B2C4-ABCE77B46C41}"/>
                    </a:ext>
                  </a:extLst>
                </p:cNvPr>
                <p:cNvSpPr/>
                <p:nvPr/>
              </p:nvSpPr>
              <p:spPr>
                <a:xfrm>
                  <a:off x="3046454" y="2029987"/>
                  <a:ext cx="460337" cy="4603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Graphic 28">
                  <a:extLst>
                    <a:ext uri="{FF2B5EF4-FFF2-40B4-BE49-F238E27FC236}">
                      <a16:creationId xmlns:a16="http://schemas.microsoft.com/office/drawing/2014/main" id="{2095D95F-3726-7942-831D-573D629ED46E}"/>
                    </a:ext>
                  </a:extLst>
                </p:cNvPr>
                <p:cNvPicPr>
                  <a:picLocks noChangeAspect="1"/>
                </p:cNvPicPr>
                <p:nvPr/>
              </p:nvPicPr>
              <p:blipFill>
                <a:blip r:embed="rId10" cstate="screen">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3179993" y="2149979"/>
                  <a:ext cx="198469" cy="198469"/>
                </a:xfrm>
                <a:prstGeom prst="rect">
                  <a:avLst/>
                </a:prstGeom>
              </p:spPr>
            </p:pic>
          </p:grpSp>
        </p:grpSp>
      </p:grpSp>
    </p:spTree>
    <p:extLst>
      <p:ext uri="{BB962C8B-B14F-4D97-AF65-F5344CB8AC3E}">
        <p14:creationId xmlns:p14="http://schemas.microsoft.com/office/powerpoint/2010/main" val="4849650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rapezoid 4">
            <a:extLst>
              <a:ext uri="{FF2B5EF4-FFF2-40B4-BE49-F238E27FC236}">
                <a16:creationId xmlns:a16="http://schemas.microsoft.com/office/drawing/2014/main" id="{D2BCBAA5-CDB4-714D-9F11-2ED5BE28AA98}"/>
              </a:ext>
            </a:extLst>
          </p:cNvPr>
          <p:cNvSpPr/>
          <p:nvPr/>
        </p:nvSpPr>
        <p:spPr>
          <a:xfrm rot="16200000">
            <a:off x="1602637" y="1374567"/>
            <a:ext cx="4103236" cy="5114876"/>
          </a:xfrm>
          <a:prstGeom prst="trapezoid">
            <a:avLst/>
          </a:prstGeom>
          <a:solidFill>
            <a:schemeClr val="tx1">
              <a:lumMod val="20000"/>
              <a:lumOff val="80000"/>
            </a:schemeClr>
          </a:solidFill>
          <a:ln w="635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vert="vert" lIns="215944" tIns="0" rIns="215944" bIns="719813" rtlCol="0" anchor="t"/>
          <a:lstStyle/>
          <a:p>
            <a:pPr defTabSz="914126"/>
            <a:endParaRPr lang="en-US" sz="1799">
              <a:solidFill>
                <a:srgbClr val="000000"/>
              </a:solidFill>
              <a:latin typeface="Calibri"/>
            </a:endParaRPr>
          </a:p>
        </p:txBody>
      </p:sp>
      <p:sp>
        <p:nvSpPr>
          <p:cNvPr id="58" name="Rectangle 57">
            <a:extLst>
              <a:ext uri="{FF2B5EF4-FFF2-40B4-BE49-F238E27FC236}">
                <a16:creationId xmlns:a16="http://schemas.microsoft.com/office/drawing/2014/main" id="{B3AC42B4-F2C8-F445-933F-DD9EE499EC9E}"/>
              </a:ext>
            </a:extLst>
          </p:cNvPr>
          <p:cNvSpPr/>
          <p:nvPr/>
        </p:nvSpPr>
        <p:spPr>
          <a:xfrm>
            <a:off x="6211693" y="1246059"/>
            <a:ext cx="5721374" cy="5016844"/>
          </a:xfrm>
          <a:prstGeom prst="rect">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srgbClr val="FFFFFF"/>
              </a:solidFill>
              <a:latin typeface="Calibri"/>
            </a:endParaRPr>
          </a:p>
        </p:txBody>
      </p:sp>
      <p:sp>
        <p:nvSpPr>
          <p:cNvPr id="2" name="Title 1">
            <a:extLst>
              <a:ext uri="{FF2B5EF4-FFF2-40B4-BE49-F238E27FC236}">
                <a16:creationId xmlns:a16="http://schemas.microsoft.com/office/drawing/2014/main" id="{C3E2D495-A12E-2648-B981-72927EE2B476}"/>
              </a:ext>
            </a:extLst>
          </p:cNvPr>
          <p:cNvSpPr>
            <a:spLocks noGrp="1"/>
          </p:cNvSpPr>
          <p:nvPr>
            <p:ph type="title"/>
          </p:nvPr>
        </p:nvSpPr>
        <p:spPr/>
        <p:txBody>
          <a:bodyPr/>
          <a:lstStyle/>
          <a:p>
            <a:r>
              <a:rPr lang="en-US" dirty="0"/>
              <a:t>Drivers for running ML on endpoint devices</a:t>
            </a:r>
          </a:p>
        </p:txBody>
      </p:sp>
      <p:grpSp>
        <p:nvGrpSpPr>
          <p:cNvPr id="37" name="Group 36">
            <a:extLst>
              <a:ext uri="{FF2B5EF4-FFF2-40B4-BE49-F238E27FC236}">
                <a16:creationId xmlns:a16="http://schemas.microsoft.com/office/drawing/2014/main" id="{C5D12578-4F8A-5244-B6AE-5FEAF9C5842B}"/>
              </a:ext>
            </a:extLst>
          </p:cNvPr>
          <p:cNvGrpSpPr/>
          <p:nvPr/>
        </p:nvGrpSpPr>
        <p:grpSpPr>
          <a:xfrm>
            <a:off x="353990" y="1754544"/>
            <a:ext cx="4399534" cy="4399534"/>
            <a:chOff x="7270886" y="441275"/>
            <a:chExt cx="3860823" cy="3860823"/>
          </a:xfrm>
        </p:grpSpPr>
        <p:grpSp>
          <p:nvGrpSpPr>
            <p:cNvPr id="9" name="Group 8">
              <a:extLst>
                <a:ext uri="{FF2B5EF4-FFF2-40B4-BE49-F238E27FC236}">
                  <a16:creationId xmlns:a16="http://schemas.microsoft.com/office/drawing/2014/main" id="{AA596F2C-3057-B44F-BA32-F497D5163666}"/>
                </a:ext>
              </a:extLst>
            </p:cNvPr>
            <p:cNvGrpSpPr/>
            <p:nvPr/>
          </p:nvGrpSpPr>
          <p:grpSpPr>
            <a:xfrm>
              <a:off x="7270886" y="441275"/>
              <a:ext cx="3860823" cy="3860823"/>
              <a:chOff x="2296040" y="1138074"/>
              <a:chExt cx="2956406" cy="2956406"/>
            </a:xfrm>
          </p:grpSpPr>
          <p:sp>
            <p:nvSpPr>
              <p:cNvPr id="10" name="Oval 9">
                <a:extLst>
                  <a:ext uri="{FF2B5EF4-FFF2-40B4-BE49-F238E27FC236}">
                    <a16:creationId xmlns:a16="http://schemas.microsoft.com/office/drawing/2014/main" id="{4C6D0F6C-EDCA-4C47-840A-EF5237939B10}"/>
                  </a:ext>
                </a:extLst>
              </p:cNvPr>
              <p:cNvSpPr/>
              <p:nvPr/>
            </p:nvSpPr>
            <p:spPr>
              <a:xfrm>
                <a:off x="2296040" y="1138074"/>
                <a:ext cx="2956406" cy="2956406"/>
              </a:xfrm>
              <a:prstGeom prst="ellipse">
                <a:avLst/>
              </a:prstGeom>
              <a:solidFill>
                <a:schemeClr val="bg2"/>
              </a:solidFill>
              <a:ln w="28575"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t"/>
              <a:lstStyle/>
              <a:p>
                <a:pPr algn="ctr" defTabSz="914126"/>
                <a:endParaRPr lang="en-US" sz="1400" err="1">
                  <a:solidFill>
                    <a:srgbClr val="000000"/>
                  </a:solidFill>
                  <a:latin typeface="Calibri"/>
                </a:endParaRPr>
              </a:p>
            </p:txBody>
          </p:sp>
          <p:pic>
            <p:nvPicPr>
              <p:cNvPr id="11" name="Picture 10">
                <a:extLst>
                  <a:ext uri="{FF2B5EF4-FFF2-40B4-BE49-F238E27FC236}">
                    <a16:creationId xmlns:a16="http://schemas.microsoft.com/office/drawing/2014/main" id="{19546146-31A0-DE47-AF49-9F1CBD05DA9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151178" y="1613944"/>
                <a:ext cx="486663" cy="486663"/>
              </a:xfrm>
              <a:prstGeom prst="rect">
                <a:avLst/>
              </a:prstGeom>
            </p:spPr>
          </p:pic>
          <p:pic>
            <p:nvPicPr>
              <p:cNvPr id="12" name="Picture 11">
                <a:extLst>
                  <a:ext uri="{FF2B5EF4-FFF2-40B4-BE49-F238E27FC236}">
                    <a16:creationId xmlns:a16="http://schemas.microsoft.com/office/drawing/2014/main" id="{C08C03AC-7698-854E-BCE7-C569B09BB09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778456" y="3012743"/>
                <a:ext cx="511152" cy="504336"/>
              </a:xfrm>
              <a:prstGeom prst="rect">
                <a:avLst/>
              </a:prstGeom>
            </p:spPr>
          </p:pic>
          <p:pic>
            <p:nvPicPr>
              <p:cNvPr id="13" name="Picture 12">
                <a:extLst>
                  <a:ext uri="{FF2B5EF4-FFF2-40B4-BE49-F238E27FC236}">
                    <a16:creationId xmlns:a16="http://schemas.microsoft.com/office/drawing/2014/main" id="{7D87752F-9591-2141-8C9F-B23025D4EA3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958751" y="1566594"/>
                <a:ext cx="401415" cy="686503"/>
              </a:xfrm>
              <a:prstGeom prst="rect">
                <a:avLst/>
              </a:prstGeom>
            </p:spPr>
          </p:pic>
          <p:pic>
            <p:nvPicPr>
              <p:cNvPr id="14" name="Picture 13">
                <a:extLst>
                  <a:ext uri="{FF2B5EF4-FFF2-40B4-BE49-F238E27FC236}">
                    <a16:creationId xmlns:a16="http://schemas.microsoft.com/office/drawing/2014/main" id="{4AF7A5D8-D4C7-C64D-9167-9AD5357CB75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452840" y="2377281"/>
                <a:ext cx="610440" cy="527669"/>
              </a:xfrm>
              <a:prstGeom prst="rect">
                <a:avLst/>
              </a:prstGeom>
            </p:spPr>
          </p:pic>
          <p:pic>
            <p:nvPicPr>
              <p:cNvPr id="15" name="Picture 14">
                <a:extLst>
                  <a:ext uri="{FF2B5EF4-FFF2-40B4-BE49-F238E27FC236}">
                    <a16:creationId xmlns:a16="http://schemas.microsoft.com/office/drawing/2014/main" id="{B386179E-F75F-3542-B273-2D741D666AEE}"/>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401575" y="2031999"/>
                <a:ext cx="414666" cy="1031129"/>
              </a:xfrm>
              <a:prstGeom prst="rect">
                <a:avLst/>
              </a:prstGeom>
            </p:spPr>
          </p:pic>
          <p:pic>
            <p:nvPicPr>
              <p:cNvPr id="16" name="Picture 15">
                <a:extLst>
                  <a:ext uri="{FF2B5EF4-FFF2-40B4-BE49-F238E27FC236}">
                    <a16:creationId xmlns:a16="http://schemas.microsoft.com/office/drawing/2014/main" id="{D583A768-B350-8C4D-81D0-108B55C9134D}"/>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833653" y="2384043"/>
                <a:ext cx="440878" cy="593398"/>
              </a:xfrm>
              <a:prstGeom prst="rect">
                <a:avLst/>
              </a:prstGeom>
            </p:spPr>
          </p:pic>
          <p:pic>
            <p:nvPicPr>
              <p:cNvPr id="17" name="Picture 13" descr="C:\Users\phibur01\Documents\V8-M\graphics\smartwatch.png">
                <a:extLst>
                  <a:ext uri="{FF2B5EF4-FFF2-40B4-BE49-F238E27FC236}">
                    <a16:creationId xmlns:a16="http://schemas.microsoft.com/office/drawing/2014/main" id="{1CC52C0A-BC29-C344-8554-58BF58D7700E}"/>
                  </a:ext>
                </a:extLst>
              </p:cNvPr>
              <p:cNvPicPr>
                <a:picLocks noChangeAspect="1" noChangeArrowheads="1"/>
              </p:cNvPicPr>
              <p:nvPr/>
            </p:nvPicPr>
            <p:blipFill rotWithShape="1">
              <a:blip r:embed="rId9" cstate="screen">
                <a:extLst>
                  <a:ext uri="{28A0092B-C50C-407E-A947-70E740481C1C}">
                    <a14:useLocalDpi xmlns:a14="http://schemas.microsoft.com/office/drawing/2010/main"/>
                  </a:ext>
                </a:extLst>
              </a:blip>
              <a:srcRect/>
              <a:stretch/>
            </p:blipFill>
            <p:spPr bwMode="auto">
              <a:xfrm>
                <a:off x="3543708" y="1351194"/>
                <a:ext cx="507294" cy="518705"/>
              </a:xfrm>
              <a:prstGeom prst="rect">
                <a:avLst/>
              </a:prstGeom>
              <a:noFill/>
              <a:extLst>
                <a:ext uri="{909E8E84-426E-40dd-AFC4-6F175D3DCCD1}">
                  <a14:hiddenFill xmlns="" xmlns:a14="http://schemas.microsoft.com/office/drawing/2010/main">
                    <a:solidFill>
                      <a:srgbClr val="FFFFFF"/>
                    </a:solidFill>
                  </a14:hiddenFill>
                </a:ext>
              </a:extLst>
            </p:spPr>
          </p:pic>
          <p:pic>
            <p:nvPicPr>
              <p:cNvPr id="19" name="Picture 18">
                <a:extLst>
                  <a:ext uri="{FF2B5EF4-FFF2-40B4-BE49-F238E27FC236}">
                    <a16:creationId xmlns:a16="http://schemas.microsoft.com/office/drawing/2014/main" id="{FA13A6CE-7B36-264F-B773-253390CB7F16}"/>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4575813" y="2601288"/>
                <a:ext cx="501910" cy="601158"/>
              </a:xfrm>
              <a:prstGeom prst="rect">
                <a:avLst/>
              </a:prstGeom>
            </p:spPr>
          </p:pic>
        </p:grpSp>
        <p:pic>
          <p:nvPicPr>
            <p:cNvPr id="21" name="Picture 20" descr="Connected lightbulb-06.png">
              <a:extLst>
                <a:ext uri="{FF2B5EF4-FFF2-40B4-BE49-F238E27FC236}">
                  <a16:creationId xmlns:a16="http://schemas.microsoft.com/office/drawing/2014/main" id="{24B07F33-35F0-4646-91A8-CD4562BE64E8}"/>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0216250" y="1683091"/>
              <a:ext cx="488809" cy="502262"/>
            </a:xfrm>
            <a:prstGeom prst="rect">
              <a:avLst/>
            </a:prstGeom>
          </p:spPr>
        </p:pic>
        <p:pic>
          <p:nvPicPr>
            <p:cNvPr id="34" name="Graphic 33">
              <a:extLst>
                <a:ext uri="{FF2B5EF4-FFF2-40B4-BE49-F238E27FC236}">
                  <a16:creationId xmlns:a16="http://schemas.microsoft.com/office/drawing/2014/main" id="{67810801-49C6-924C-AA23-925C44F52C6D}"/>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9486293" y="2934418"/>
              <a:ext cx="952252" cy="1104612"/>
            </a:xfrm>
            <a:prstGeom prst="rect">
              <a:avLst/>
            </a:prstGeom>
          </p:spPr>
        </p:pic>
        <p:pic>
          <p:nvPicPr>
            <p:cNvPr id="35" name="Graphic 34">
              <a:extLst>
                <a:ext uri="{FF2B5EF4-FFF2-40B4-BE49-F238E27FC236}">
                  <a16:creationId xmlns:a16="http://schemas.microsoft.com/office/drawing/2014/main" id="{DB663CD3-CB56-0444-9E2C-4C1CCC75F22E}"/>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8640972" y="3185438"/>
              <a:ext cx="952252" cy="1104612"/>
            </a:xfrm>
            <a:prstGeom prst="rect">
              <a:avLst/>
            </a:prstGeom>
          </p:spPr>
        </p:pic>
      </p:grpSp>
      <p:graphicFrame>
        <p:nvGraphicFramePr>
          <p:cNvPr id="39" name="Content Placeholder 1">
            <a:extLst>
              <a:ext uri="{FF2B5EF4-FFF2-40B4-BE49-F238E27FC236}">
                <a16:creationId xmlns:a16="http://schemas.microsoft.com/office/drawing/2014/main" id="{F3C7929B-B77D-044D-B917-356B27838BDD}"/>
              </a:ext>
            </a:extLst>
          </p:cNvPr>
          <p:cNvGraphicFramePr>
            <a:graphicFrameLocks/>
          </p:cNvGraphicFramePr>
          <p:nvPr/>
        </p:nvGraphicFramePr>
        <p:xfrm>
          <a:off x="6484829" y="1893637"/>
          <a:ext cx="5188059" cy="3721687"/>
        </p:xfrm>
        <a:graphic>
          <a:graphicData uri="http://schemas.openxmlformats.org/drawingml/2006/table">
            <a:tbl>
              <a:tblPr firstRow="1" bandRow="1">
                <a:tableStyleId>{2D5ABB26-0587-4C30-8999-92F81FD0307C}</a:tableStyleId>
              </a:tblPr>
              <a:tblGrid>
                <a:gridCol w="1729353">
                  <a:extLst>
                    <a:ext uri="{9D8B030D-6E8A-4147-A177-3AD203B41FA5}">
                      <a16:colId xmlns:a16="http://schemas.microsoft.com/office/drawing/2014/main" val="3962379707"/>
                    </a:ext>
                  </a:extLst>
                </a:gridCol>
                <a:gridCol w="1729353">
                  <a:extLst>
                    <a:ext uri="{9D8B030D-6E8A-4147-A177-3AD203B41FA5}">
                      <a16:colId xmlns:a16="http://schemas.microsoft.com/office/drawing/2014/main" val="2655037005"/>
                    </a:ext>
                  </a:extLst>
                </a:gridCol>
                <a:gridCol w="1729353">
                  <a:extLst>
                    <a:ext uri="{9D8B030D-6E8A-4147-A177-3AD203B41FA5}">
                      <a16:colId xmlns:a16="http://schemas.microsoft.com/office/drawing/2014/main" val="3728177729"/>
                    </a:ext>
                  </a:extLst>
                </a:gridCol>
              </a:tblGrid>
              <a:tr h="2022673">
                <a:tc>
                  <a:txBody>
                    <a:bodyPr/>
                    <a:lstStyle/>
                    <a:p>
                      <a:pPr algn="ctr"/>
                      <a:endParaRPr lang="en-GB" sz="1400" dirty="0">
                        <a:solidFill>
                          <a:schemeClr val="bg1"/>
                        </a:solidFill>
                      </a:endParaRPr>
                    </a:p>
                  </a:txBody>
                  <a:tcPr marL="91403" marR="91403" marT="45708" marB="4570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endParaRPr lang="en-UK" sz="1400" dirty="0">
                        <a:solidFill>
                          <a:schemeClr val="bg1"/>
                        </a:solidFill>
                      </a:endParaRPr>
                    </a:p>
                  </a:txBody>
                  <a:tcPr marL="91403" marR="91403" marT="45708" marB="4570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algn="ctr"/>
                      <a:endParaRPr lang="en-UK" sz="1400">
                        <a:solidFill>
                          <a:schemeClr val="bg1"/>
                        </a:solidFill>
                      </a:endParaRPr>
                    </a:p>
                  </a:txBody>
                  <a:tcPr marL="91403" marR="91403" marT="45708" marB="4570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extLst>
                  <a:ext uri="{0D108BD9-81ED-4DB2-BD59-A6C34878D82A}">
                    <a16:rowId xmlns:a16="http://schemas.microsoft.com/office/drawing/2014/main" val="3231217815"/>
                  </a:ext>
                </a:extLst>
              </a:tr>
              <a:tr h="1699014">
                <a:tc>
                  <a:txBody>
                    <a:bodyPr/>
                    <a:lstStyle/>
                    <a:p>
                      <a:pPr marL="0" marR="0" lvl="0" indent="0" algn="ctr" defTabSz="914400" rtl="0" eaLnBrk="1" fontAlgn="auto" latinLnBrk="0" hangingPunct="1">
                        <a:lnSpc>
                          <a:spcPct val="90000"/>
                        </a:lnSpc>
                        <a:spcBef>
                          <a:spcPts val="0"/>
                        </a:spcBef>
                        <a:spcAft>
                          <a:spcPts val="600"/>
                        </a:spcAft>
                        <a:buClrTx/>
                        <a:buSzTx/>
                        <a:buFont typeface="Arial" panose="020B0604020202020204" pitchFamily="34" charset="0"/>
                        <a:buNone/>
                        <a:tabLst/>
                        <a:defRPr/>
                      </a:pPr>
                      <a:r>
                        <a:rPr lang="en-US" sz="1800" kern="1200" dirty="0">
                          <a:solidFill>
                            <a:schemeClr val="bg1"/>
                          </a:solidFill>
                          <a:latin typeface="+mn-lt"/>
                          <a:ea typeface="+mn-ea"/>
                          <a:cs typeface="+mn-cs"/>
                        </a:rPr>
                        <a:t>Security and Privacy</a:t>
                      </a:r>
                    </a:p>
                  </a:txBody>
                  <a:tcPr marL="91403" marR="91403" marT="45708" marB="4570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marL="0" marR="0" lvl="0" indent="0" algn="ctr" defTabSz="914400" rtl="0" eaLnBrk="1" fontAlgn="auto" latinLnBrk="0" hangingPunct="1">
                        <a:lnSpc>
                          <a:spcPct val="90000"/>
                        </a:lnSpc>
                        <a:spcBef>
                          <a:spcPts val="0"/>
                        </a:spcBef>
                        <a:spcAft>
                          <a:spcPts val="600"/>
                        </a:spcAft>
                        <a:buClrTx/>
                        <a:buSzTx/>
                        <a:buFont typeface="Arial" panose="020B0604020202020204" pitchFamily="34" charset="0"/>
                        <a:buNone/>
                        <a:tabLst/>
                        <a:defRPr/>
                      </a:pPr>
                      <a:r>
                        <a:rPr lang="en-US" sz="1800" kern="1200" dirty="0">
                          <a:solidFill>
                            <a:schemeClr val="bg1"/>
                          </a:solidFill>
                          <a:latin typeface="+mn-lt"/>
                          <a:ea typeface="+mn-ea"/>
                          <a:cs typeface="+mn-cs"/>
                        </a:rPr>
                        <a:t>Power and Cost</a:t>
                      </a:r>
                    </a:p>
                  </a:txBody>
                  <a:tcPr marL="91403" marR="91403" marT="45708" marB="4570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pPr marL="0" marR="0" lvl="0" indent="0" algn="ctr" defTabSz="914400" rtl="0" eaLnBrk="1" fontAlgn="auto" latinLnBrk="0" hangingPunct="1">
                        <a:lnSpc>
                          <a:spcPct val="90000"/>
                        </a:lnSpc>
                        <a:spcBef>
                          <a:spcPts val="0"/>
                        </a:spcBef>
                        <a:spcAft>
                          <a:spcPts val="600"/>
                        </a:spcAft>
                        <a:buClrTx/>
                        <a:buSzTx/>
                        <a:buFont typeface="Arial" panose="020B0604020202020204" pitchFamily="34" charset="0"/>
                        <a:buNone/>
                        <a:tabLst/>
                        <a:defRPr/>
                      </a:pPr>
                      <a:r>
                        <a:rPr lang="en-US" sz="1800" kern="1200" dirty="0">
                          <a:solidFill>
                            <a:schemeClr val="bg1"/>
                          </a:solidFill>
                          <a:latin typeface="+mn-lt"/>
                          <a:ea typeface="+mn-ea"/>
                          <a:cs typeface="+mn-cs"/>
                        </a:rPr>
                        <a:t>Reliability</a:t>
                      </a:r>
                    </a:p>
                  </a:txBody>
                  <a:tcPr marL="91403" marR="91403" marT="45708" marB="4570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extLst>
                  <a:ext uri="{0D108BD9-81ED-4DB2-BD59-A6C34878D82A}">
                    <a16:rowId xmlns:a16="http://schemas.microsoft.com/office/drawing/2014/main" val="3413496813"/>
                  </a:ext>
                </a:extLst>
              </a:tr>
            </a:tbl>
          </a:graphicData>
        </a:graphic>
      </p:graphicFrame>
      <p:pic>
        <p:nvPicPr>
          <p:cNvPr id="41" name="Picture 40">
            <a:extLst>
              <a:ext uri="{FF2B5EF4-FFF2-40B4-BE49-F238E27FC236}">
                <a16:creationId xmlns:a16="http://schemas.microsoft.com/office/drawing/2014/main" id="{654E29B5-0E08-C549-B968-AD9B4920327E}"/>
              </a:ext>
            </a:extLst>
          </p:cNvPr>
          <p:cNvPicPr>
            <a:picLocks noChangeAspect="1"/>
          </p:cNvPicPr>
          <p:nvPr/>
        </p:nvPicPr>
        <p:blipFill>
          <a:blip r:embed="rId16"/>
          <a:stretch>
            <a:fillRect/>
          </a:stretch>
        </p:blipFill>
        <p:spPr>
          <a:xfrm>
            <a:off x="8548260" y="2600899"/>
            <a:ext cx="1061195" cy="604291"/>
          </a:xfrm>
          <a:prstGeom prst="rect">
            <a:avLst/>
          </a:prstGeom>
        </p:spPr>
      </p:pic>
      <p:grpSp>
        <p:nvGrpSpPr>
          <p:cNvPr id="47" name="Group 46">
            <a:extLst>
              <a:ext uri="{FF2B5EF4-FFF2-40B4-BE49-F238E27FC236}">
                <a16:creationId xmlns:a16="http://schemas.microsoft.com/office/drawing/2014/main" id="{1E54E091-6AC2-F64D-9A9D-3CBE7EAD9248}"/>
              </a:ext>
            </a:extLst>
          </p:cNvPr>
          <p:cNvGrpSpPr/>
          <p:nvPr/>
        </p:nvGrpSpPr>
        <p:grpSpPr>
          <a:xfrm>
            <a:off x="5045254" y="3559585"/>
            <a:ext cx="863375" cy="863375"/>
            <a:chOff x="8667343" y="1767651"/>
            <a:chExt cx="863600" cy="863600"/>
          </a:xfrm>
        </p:grpSpPr>
        <p:pic>
          <p:nvPicPr>
            <p:cNvPr id="49" name="Picture 48">
              <a:extLst>
                <a:ext uri="{FF2B5EF4-FFF2-40B4-BE49-F238E27FC236}">
                  <a16:creationId xmlns:a16="http://schemas.microsoft.com/office/drawing/2014/main" id="{D1C1FC3D-FE05-AF4B-A2A7-AC53A620057D}"/>
                </a:ext>
              </a:extLst>
            </p:cNvPr>
            <p:cNvPicPr>
              <a:picLocks noChangeAspect="1"/>
            </p:cNvPicPr>
            <p:nvPr/>
          </p:nvPicPr>
          <p:blipFill>
            <a:blip r:embed="rId17"/>
            <a:stretch>
              <a:fillRect/>
            </a:stretch>
          </p:blipFill>
          <p:spPr>
            <a:xfrm>
              <a:off x="8667343" y="1767651"/>
              <a:ext cx="863600" cy="863600"/>
            </a:xfrm>
            <a:prstGeom prst="rect">
              <a:avLst/>
            </a:prstGeom>
          </p:spPr>
        </p:pic>
        <p:sp>
          <p:nvSpPr>
            <p:cNvPr id="50" name="Rectangle 49">
              <a:extLst>
                <a:ext uri="{FF2B5EF4-FFF2-40B4-BE49-F238E27FC236}">
                  <a16:creationId xmlns:a16="http://schemas.microsoft.com/office/drawing/2014/main" id="{2C56A5B1-11A9-2849-9FD9-E1E4E1074352}"/>
                </a:ext>
              </a:extLst>
            </p:cNvPr>
            <p:cNvSpPr/>
            <p:nvPr/>
          </p:nvSpPr>
          <p:spPr>
            <a:xfrm>
              <a:off x="8884839" y="1956657"/>
              <a:ext cx="418960" cy="475943"/>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srgbClr val="FFFFFF"/>
                </a:solidFill>
                <a:latin typeface="Calibri"/>
              </a:endParaRPr>
            </a:p>
          </p:txBody>
        </p:sp>
      </p:grpSp>
      <p:pic>
        <p:nvPicPr>
          <p:cNvPr id="59" name="Picture 58">
            <a:extLst>
              <a:ext uri="{FF2B5EF4-FFF2-40B4-BE49-F238E27FC236}">
                <a16:creationId xmlns:a16="http://schemas.microsoft.com/office/drawing/2014/main" id="{825332F0-4CA9-D444-80EC-4A029BC4DF14}"/>
              </a:ext>
            </a:extLst>
          </p:cNvPr>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5313497" y="3819539"/>
            <a:ext cx="317242" cy="322123"/>
          </a:xfrm>
          <a:prstGeom prst="rect">
            <a:avLst/>
          </a:prstGeom>
        </p:spPr>
      </p:pic>
      <p:pic>
        <p:nvPicPr>
          <p:cNvPr id="63" name="Picture 62">
            <a:extLst>
              <a:ext uri="{FF2B5EF4-FFF2-40B4-BE49-F238E27FC236}">
                <a16:creationId xmlns:a16="http://schemas.microsoft.com/office/drawing/2014/main" id="{2CA9B777-9BF5-0146-9C29-634BAE7AEFD5}"/>
              </a:ext>
            </a:extLst>
          </p:cNvPr>
          <p:cNvPicPr>
            <a:picLocks noChangeAspect="1"/>
          </p:cNvPicPr>
          <p:nvPr/>
        </p:nvPicPr>
        <p:blipFill>
          <a:blip r:embed="rId19"/>
          <a:stretch>
            <a:fillRect/>
          </a:stretch>
        </p:blipFill>
        <p:spPr>
          <a:xfrm>
            <a:off x="10319678" y="2462703"/>
            <a:ext cx="883245" cy="883245"/>
          </a:xfrm>
          <a:prstGeom prst="rect">
            <a:avLst/>
          </a:prstGeom>
        </p:spPr>
      </p:pic>
      <p:pic>
        <p:nvPicPr>
          <p:cNvPr id="64" name="Picture 63">
            <a:extLst>
              <a:ext uri="{FF2B5EF4-FFF2-40B4-BE49-F238E27FC236}">
                <a16:creationId xmlns:a16="http://schemas.microsoft.com/office/drawing/2014/main" id="{4181C28C-D904-7245-89B4-BE50DA3D2246}"/>
              </a:ext>
            </a:extLst>
          </p:cNvPr>
          <p:cNvPicPr>
            <a:picLocks noChangeAspect="1"/>
          </p:cNvPicPr>
          <p:nvPr/>
        </p:nvPicPr>
        <p:blipFill>
          <a:blip r:embed="rId20"/>
          <a:stretch>
            <a:fillRect/>
          </a:stretch>
        </p:blipFill>
        <p:spPr>
          <a:xfrm>
            <a:off x="6947204" y="2406219"/>
            <a:ext cx="883245" cy="993650"/>
          </a:xfrm>
          <a:prstGeom prst="rect">
            <a:avLst/>
          </a:prstGeom>
        </p:spPr>
      </p:pic>
    </p:spTree>
    <p:extLst>
      <p:ext uri="{BB962C8B-B14F-4D97-AF65-F5344CB8AC3E}">
        <p14:creationId xmlns:p14="http://schemas.microsoft.com/office/powerpoint/2010/main" val="20990195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E59CB99-8F4D-C244-893E-56E68A78FB8C}"/>
              </a:ext>
            </a:extLst>
          </p:cNvPr>
          <p:cNvSpPr>
            <a:spLocks noGrp="1"/>
          </p:cNvSpPr>
          <p:nvPr>
            <p:ph type="title"/>
          </p:nvPr>
        </p:nvSpPr>
        <p:spPr/>
        <p:txBody>
          <a:bodyPr/>
          <a:lstStyle/>
          <a:p>
            <a:r>
              <a:rPr lang="en-GB"/>
              <a:t>Machine Learning on Cortex-M CPUs</a:t>
            </a:r>
          </a:p>
        </p:txBody>
      </p:sp>
      <p:sp>
        <p:nvSpPr>
          <p:cNvPr id="5" name="Subtitle 4">
            <a:extLst>
              <a:ext uri="{FF2B5EF4-FFF2-40B4-BE49-F238E27FC236}">
                <a16:creationId xmlns:a16="http://schemas.microsoft.com/office/drawing/2014/main" id="{470A5B09-DE59-BE48-BDA8-F5BD4E2FD6E8}"/>
              </a:ext>
            </a:extLst>
          </p:cNvPr>
          <p:cNvSpPr>
            <a:spLocks noGrp="1"/>
          </p:cNvSpPr>
          <p:nvPr>
            <p:ph type="subTitle" idx="1"/>
          </p:nvPr>
        </p:nvSpPr>
        <p:spPr/>
        <p:txBody>
          <a:bodyPr vert="horz" lIns="0" tIns="0" rIns="0" bIns="0" rtlCol="0" anchor="t">
            <a:noAutofit/>
          </a:bodyPr>
          <a:lstStyle/>
          <a:p>
            <a:endParaRPr lang="en-US" dirty="0"/>
          </a:p>
        </p:txBody>
      </p:sp>
    </p:spTree>
    <p:extLst>
      <p:ext uri="{BB962C8B-B14F-4D97-AF65-F5344CB8AC3E}">
        <p14:creationId xmlns:p14="http://schemas.microsoft.com/office/powerpoint/2010/main" val="803425488"/>
      </p:ext>
    </p:extLst>
  </p:cSld>
  <p:clrMapOvr>
    <a:masterClrMapping/>
  </p:clrMapOvr>
</p:sld>
</file>

<file path=ppt/theme/theme1.xml><?xml version="1.0" encoding="utf-8"?>
<a:theme xmlns:a="http://schemas.openxmlformats.org/drawingml/2006/main" name="Arm_PPT_Public">
  <a:themeElements>
    <a:clrScheme name="Arm PPT">
      <a:dk1>
        <a:srgbClr val="000000"/>
      </a:dk1>
      <a:lt1>
        <a:srgbClr val="FFFFFF"/>
      </a:lt1>
      <a:dk2>
        <a:srgbClr val="333E48"/>
      </a:dk2>
      <a:lt2>
        <a:srgbClr val="E5ECEB"/>
      </a:lt2>
      <a:accent1>
        <a:srgbClr val="0091BD"/>
      </a:accent1>
      <a:accent2>
        <a:srgbClr val="002B49"/>
      </a:accent2>
      <a:accent3>
        <a:srgbClr val="FFC700"/>
      </a:accent3>
      <a:accent4>
        <a:srgbClr val="95D600"/>
      </a:accent4>
      <a:accent5>
        <a:srgbClr val="FF6B00"/>
      </a:accent5>
      <a:accent6>
        <a:srgbClr val="7D868C"/>
      </a:accent6>
      <a:hlink>
        <a:srgbClr val="00C1DE"/>
      </a:hlink>
      <a:folHlink>
        <a:srgbClr val="002F6C"/>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marL="0" indent="0" algn="l" defTabSz="914400" rtl="0" eaLnBrk="1" latinLnBrk="0" hangingPunct="1">
          <a:lnSpc>
            <a:spcPct val="90000"/>
          </a:lnSpc>
          <a:spcBef>
            <a:spcPts val="0"/>
          </a:spcBef>
          <a:spcAft>
            <a:spcPts val="600"/>
          </a:spcAft>
          <a:buFont typeface="Arial" panose="020B0604020202020204" pitchFamily="34" charset="0"/>
          <a:buNone/>
          <a:defRPr sz="2100" kern="1200" dirty="0" err="1" smtClean="0">
            <a:solidFill>
              <a:schemeClr val="tx2"/>
            </a:solidFill>
            <a:latin typeface="+mn-lt"/>
            <a:ea typeface="+mn-ea"/>
            <a:cs typeface="+mn-cs"/>
          </a:defRPr>
        </a:defPPr>
      </a:lstStyle>
    </a:txDef>
  </a:objectDefaults>
  <a:extraClrSchemeLst/>
  <a:extLst>
    <a:ext uri="{05A4C25C-085E-4340-85A3-A5531E510DB2}">
      <thm15:themeFamily xmlns:thm15="http://schemas.microsoft.com/office/thememl/2012/main" name="Arm_PPT_Master_Arm_Limited_2019_March_Update" id="{86635255-53DD-F340-8D16-D8C5EA314F6A}" vid="{3D43CA8D-7DD0-3548-82AB-DCE7470D91F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Current_x0020_Version xmlns="f2ad5090-61a8-4b8c-ab70-68f4ff4d1933">9.0</Current_x0020_Version>
    <Document_x0020_Author xmlns="f2ad5090-61a8-4b8c-ab70-68f4ff4d1933">
      <UserInfo>
        <DisplayName/>
        <AccountId xsi:nil="true"/>
        <AccountType/>
      </UserInfo>
    </Document_x0020_Author>
    <_dlc_DocId xmlns="f2ad5090-61a8-4b8c-ab70-68f4ff4d1933">ARM-ECM-0633231</_dlc_DocId>
    <Document_x0020_Confidentiality xmlns="f2ad5090-61a8-4b8c-ab70-68f4ff4d1933">Confidential-Restricted</Document_x0020_Confidentiality>
    <_dlc_DocIdUrl xmlns="f2ad5090-61a8-4b8c-ab70-68f4ff4d1933">
      <Url>http://teamsites.arm.com/sites/cthub/_layouts/DocIdRedir.aspx?ID=ARM-ECM-0633231</Url>
      <Description>ARM-ECM-0633231</Description>
    </_dlc_DocIdUrl>
    <Category xmlns="c0950e01-db07-4e41-9c32-b7a8e9fccc9b">Private Presentation Templates</Category>
    <ARM_x0020_Legacy_x0020_ID xmlns="f2ad5090-61a8-4b8c-ab70-68f4ff4d1933" xsi:nil="true"/>
    <TaxCatchAll xmlns="f2ad5090-61a8-4b8c-ab70-68f4ff4d1933">
      <Value>7</Value>
      <Value>1</Value>
    </TaxCatchAll>
    <j60c3ced31bb40378c6254d49035d966 xmlns="f2ad5090-61a8-4b8c-ab70-68f4ff4d1933">
      <Terms xmlns="http://schemas.microsoft.com/office/infopath/2007/PartnerControls">
        <TermInfo xmlns="http://schemas.microsoft.com/office/infopath/2007/PartnerControls">
          <TermName xmlns="http://schemas.microsoft.com/office/infopath/2007/PartnerControls">2017</TermName>
          <TermId xmlns="http://schemas.microsoft.com/office/infopath/2007/PartnerControls">58467e81-5d99-44a5-abb5-12a016b65e9e</TermId>
        </TermInfo>
      </Terms>
    </j60c3ced31bb40378c6254d49035d966>
    <RoutingRuleDescription xmlns="http://schemas.microsoft.com/sharepoint/v3" xsi:nil="true"/>
    <_Status xmlns="http://schemas.microsoft.com/sharepoint/v3/fields">Not Started</_Status>
  </documentManagement>
</p:properties>
</file>

<file path=customXml/item3.xml><?xml version="1.0" encoding="utf-8"?>
<ct:contentTypeSchema xmlns:ct="http://schemas.microsoft.com/office/2006/metadata/contentType" xmlns:ma="http://schemas.microsoft.com/office/2006/metadata/properties/metaAttributes" ct:_="" ma:_="" ma:contentTypeName="ARM Document" ma:contentTypeID="0x0101005C6975769EB1684CAB07571CAE07A11B0100BC81FA0C64ACC243A77959D9266C7751" ma:contentTypeVersion="27" ma:contentTypeDescription="" ma:contentTypeScope="" ma:versionID="c3d44a507a30e34bb56df6cb41b0e970">
  <xsd:schema xmlns:xsd="http://www.w3.org/2001/XMLSchema" xmlns:xs="http://www.w3.org/2001/XMLSchema" xmlns:p="http://schemas.microsoft.com/office/2006/metadata/properties" xmlns:ns1="http://schemas.microsoft.com/sharepoint/v3" xmlns:ns2="f2ad5090-61a8-4b8c-ab70-68f4ff4d1933" xmlns:ns3="http://schemas.microsoft.com/sharepoint/v3/fields" xmlns:ns4="c0950e01-db07-4e41-9c32-b7a8e9fccc9b" targetNamespace="http://schemas.microsoft.com/office/2006/metadata/properties" ma:root="true" ma:fieldsID="d6365f768a9cf65e3d0aaa644537f94f" ns1:_="" ns2:_="" ns3:_="" ns4:_="">
    <xsd:import namespace="http://schemas.microsoft.com/sharepoint/v3"/>
    <xsd:import namespace="f2ad5090-61a8-4b8c-ab70-68f4ff4d1933"/>
    <xsd:import namespace="http://schemas.microsoft.com/sharepoint/v3/fields"/>
    <xsd:import namespace="c0950e01-db07-4e41-9c32-b7a8e9fccc9b"/>
    <xsd:element name="properties">
      <xsd:complexType>
        <xsd:sequence>
          <xsd:element name="documentManagement">
            <xsd:complexType>
              <xsd:all>
                <xsd:element ref="ns1:RoutingRuleDescription" minOccurs="0"/>
                <xsd:element ref="ns2:Document_x0020_Author" minOccurs="0"/>
                <xsd:element ref="ns3:_Status"/>
                <xsd:element ref="ns2:Document_x0020_Confidentiality"/>
                <xsd:element ref="ns2:_dlc_DocId" minOccurs="0"/>
                <xsd:element ref="ns2:_dlc_DocIdUrl" minOccurs="0"/>
                <xsd:element ref="ns2:_dlc_DocIdPersistId" minOccurs="0"/>
                <xsd:element ref="ns2:ARM_x0020_Legacy_x0020_ID" minOccurs="0"/>
                <xsd:element ref="ns2:Current_x0020_Version" minOccurs="0"/>
                <xsd:element ref="ns2:j60c3ced31bb40378c6254d49035d966" minOccurs="0"/>
                <xsd:element ref="ns2:TaxCatchAll" minOccurs="0"/>
                <xsd:element ref="ns2:TaxCatchAllLabel" minOccurs="0"/>
                <xsd:element ref="ns4:Categor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RoutingRuleDescription" ma:index="2" nillable="true" ma:displayName="Description" ma:internalName="RoutingRuleDescription" ma:readOnly="false">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f2ad5090-61a8-4b8c-ab70-68f4ff4d1933" elementFormDefault="qualified">
    <xsd:import namespace="http://schemas.microsoft.com/office/2006/documentManagement/types"/>
    <xsd:import namespace="http://schemas.microsoft.com/office/infopath/2007/PartnerControls"/>
    <xsd:element name="Document_x0020_Author" ma:index="3" nillable="true" ma:displayName="Document Author" ma:list="UserInfo" ma:SharePointGroup="0" ma:internalName="Document_x0020_Author"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Document_x0020_Confidentiality" ma:index="5" ma:displayName="Document Confidentiality" ma:default="Confidential" ma:format="Dropdown" ma:internalName="Document_x0020_Confidentiality">
      <xsd:simpleType>
        <xsd:restriction base="dms:Choice">
          <xsd:enumeration value="Secret"/>
          <xsd:enumeration value="Confidential-Restricted"/>
          <xsd:enumeration value="Confidential"/>
          <xsd:enumeration value="Non-Confidential"/>
          <xsd:enumeration value="Personal"/>
        </xsd:restriction>
      </xsd:simpleType>
    </xsd:element>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ARM_x0020_Legacy_x0020_ID" ma:index="16" nillable="true" ma:displayName="ARM Legacy ID" ma:internalName="ARM_x0020_Legacy_x0020_ID">
      <xsd:simpleType>
        <xsd:restriction base="dms:Text">
          <xsd:maxLength value="255"/>
        </xsd:restriction>
      </xsd:simpleType>
    </xsd:element>
    <xsd:element name="Current_x0020_Version" ma:index="17" nillable="true" ma:displayName="Current Version" ma:description="The current version number of the file in SharePoint." ma:internalName="Current_x0020_Version" ma:readOnly="false">
      <xsd:simpleType>
        <xsd:restriction base="dms:Text">
          <xsd:maxLength value="255"/>
        </xsd:restriction>
      </xsd:simpleType>
    </xsd:element>
    <xsd:element name="j60c3ced31bb40378c6254d49035d966" ma:index="18" nillable="true" ma:taxonomy="true" ma:internalName="j60c3ced31bb40378c6254d49035d966" ma:taxonomyFieldName="Calendar_x0020_Year" ma:displayName="Calendar Year" ma:readOnly="false" ma:default="7;#2017|58467e81-5d99-44a5-abb5-12a016b65e9e" ma:fieldId="{360c3ced-31bb-4037-8c62-54d49035d966}" ma:sspId="982c6e79-63e2-4d63-9b21-99d1544b0b75" ma:termSetId="c604d99f-773e-49a6-a2c0-6d4bc7541120" ma:anchorId="00000000-0000-0000-0000-000000000000" ma:open="false" ma:isKeyword="false">
      <xsd:complexType>
        <xsd:sequence>
          <xsd:element ref="pc:Terms" minOccurs="0" maxOccurs="1"/>
        </xsd:sequence>
      </xsd:complexType>
    </xsd:element>
    <xsd:element name="TaxCatchAll" ma:index="19" nillable="true" ma:displayName="Taxonomy Catch All Column" ma:hidden="true" ma:list="{a9424fa9-fdb0-43c3-9a79-ae027323b92a}" ma:internalName="TaxCatchAll" ma:showField="CatchAllData" ma:web="f2ad5090-61a8-4b8c-ab70-68f4ff4d1933">
      <xsd:complexType>
        <xsd:complexContent>
          <xsd:extension base="dms:MultiChoiceLookup">
            <xsd:sequence>
              <xsd:element name="Value" type="dms:Lookup" maxOccurs="unbounded" minOccurs="0" nillable="true"/>
            </xsd:sequence>
          </xsd:extension>
        </xsd:complexContent>
      </xsd:complexType>
    </xsd:element>
    <xsd:element name="TaxCatchAllLabel" ma:index="20" nillable="true" ma:displayName="Taxonomy Catch All Column1" ma:hidden="true" ma:list="{a9424fa9-fdb0-43c3-9a79-ae027323b92a}" ma:internalName="TaxCatchAllLabel" ma:readOnly="true" ma:showField="CatchAllDataLabel" ma:web="f2ad5090-61a8-4b8c-ab70-68f4ff4d1933">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_Status" ma:index="4" ma:displayName="Status" ma:default="Not Started" ma:internalName="_Status" ma:readOnly="false">
      <xsd:simpleType>
        <xsd:union memberTypes="dms:Text">
          <xsd:simpleType>
            <xsd:restriction base="dms:Choice">
              <xsd:enumeration value="Not Started"/>
              <xsd:enumeration value="Draft"/>
              <xsd:enumeration value="Reviewed"/>
              <xsd:enumeration value="Scheduled"/>
              <xsd:enumeration value="Published"/>
              <xsd:enumeration value="Final"/>
              <xsd:enumeration value="Expired"/>
            </xsd:restriction>
          </xsd:simpleType>
        </xsd:union>
      </xsd:simpleType>
    </xsd:element>
  </xsd:schema>
  <xsd:schema xmlns:xsd="http://www.w3.org/2001/XMLSchema" xmlns:xs="http://www.w3.org/2001/XMLSchema" xmlns:dms="http://schemas.microsoft.com/office/2006/documentManagement/types" xmlns:pc="http://schemas.microsoft.com/office/infopath/2007/PartnerControls" targetNamespace="c0950e01-db07-4e41-9c32-b7a8e9fccc9b" elementFormDefault="qualified">
    <xsd:import namespace="http://schemas.microsoft.com/office/2006/documentManagement/types"/>
    <xsd:import namespace="http://schemas.microsoft.com/office/infopath/2007/PartnerControls"/>
    <xsd:element name="Category" ma:index="22" nillable="true" ma:displayName="Category" ma:format="Dropdown" ma:internalName="Category">
      <xsd:simpleType>
        <xsd:restriction base="dms:Choice">
          <xsd:enumeration value="Word Documents - UK"/>
          <xsd:enumeration value="Word Documents - US"/>
          <xsd:enumeration value="Board Presentation Templates"/>
          <xsd:enumeration value="Public Presentation Templates"/>
          <xsd:enumeration value="Private Presentation Templates"/>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1" ma:displayName="Content Type"/>
        <xsd:element ref="dc:title" minOccurs="0" maxOccurs="1" ma:index="1" ma:displayName="Title"/>
        <xsd:element ref="dc:subject" minOccurs="0" maxOccurs="1"/>
        <xsd:element ref="dc:description" minOccurs="0" maxOccurs="1"/>
        <xsd:element name="keywords" minOccurs="0" maxOccurs="1" type="xsd:string" ma:index="6" ma:displayName="Keywords"/>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axOccurs="1" ma:displayName="Status">
          <xsd:simpleType xmlns:xs="http://www.w3.org/2001/XMLSchema">
            <xsd:restriction base="xsd:string">
              <xsd:minLength value="1"/>
            </xsd:restriction>
          </xsd:simpleType>
        </xsd:element>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82EFBBFE-5AFC-4CAD-AD38-1CB870BDB255}">
  <ds:schemaRefs>
    <ds:schemaRef ds:uri="http://schemas.microsoft.com/sharepoint/v3/contenttype/forms"/>
  </ds:schemaRefs>
</ds:datastoreItem>
</file>

<file path=customXml/itemProps2.xml><?xml version="1.0" encoding="utf-8"?>
<ds:datastoreItem xmlns:ds="http://schemas.openxmlformats.org/officeDocument/2006/customXml" ds:itemID="{B61D4E06-5D3F-4994-A4A7-4BA626FA722D}">
  <ds:schemaRefs>
    <ds:schemaRef ds:uri="http://schemas.microsoft.com/office/2006/metadata/properties"/>
    <ds:schemaRef ds:uri="http://schemas.microsoft.com/office/2006/documentManagement/types"/>
    <ds:schemaRef ds:uri="http://schemas.microsoft.com/office/infopath/2007/PartnerControls"/>
    <ds:schemaRef ds:uri="http://purl.org/dc/dcmitype/"/>
    <ds:schemaRef ds:uri="http://schemas.openxmlformats.org/package/2006/metadata/core-properties"/>
    <ds:schemaRef ds:uri="http://purl.org/dc/elements/1.1/"/>
    <ds:schemaRef ds:uri="c0950e01-db07-4e41-9c32-b7a8e9fccc9b"/>
    <ds:schemaRef ds:uri="http://purl.org/dc/terms/"/>
    <ds:schemaRef ds:uri="http://schemas.microsoft.com/sharepoint/v3/fields"/>
    <ds:schemaRef ds:uri="f2ad5090-61a8-4b8c-ab70-68f4ff4d1933"/>
    <ds:schemaRef ds:uri="http://schemas.microsoft.com/sharepoint/v3"/>
    <ds:schemaRef ds:uri="http://www.w3.org/XML/1998/namespace"/>
  </ds:schemaRefs>
</ds:datastoreItem>
</file>

<file path=customXml/itemProps3.xml><?xml version="1.0" encoding="utf-8"?>
<ds:datastoreItem xmlns:ds="http://schemas.openxmlformats.org/officeDocument/2006/customXml" ds:itemID="{5675509F-A6F5-4147-861D-E4CC99F48FA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f2ad5090-61a8-4b8c-ab70-68f4ff4d1933"/>
    <ds:schemaRef ds:uri="http://schemas.microsoft.com/sharepoint/v3/fields"/>
    <ds:schemaRef ds:uri="c0950e01-db07-4e41-9c32-b7a8e9fccc9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1E7F2E56-8924-419D-99E9-79DB71144EB2}">
  <ds:schemaRefs>
    <ds:schemaRef ds:uri="http://schemas.microsoft.com/sharepoint/events"/>
  </ds:schemaRefs>
</ds:datastoreItem>
</file>

<file path=docProps/app.xml><?xml version="1.0" encoding="utf-8"?>
<Properties xmlns="http://schemas.openxmlformats.org/officeDocument/2006/extended-properties" xmlns:vt="http://schemas.openxmlformats.org/officeDocument/2006/docPropsVTypes">
  <Template>Arm_PPT_Public</Template>
  <TotalTime>0</TotalTime>
  <Words>2077</Words>
  <Application>Microsoft Macintosh PowerPoint</Application>
  <PresentationFormat>Widescreen</PresentationFormat>
  <Paragraphs>416</Paragraphs>
  <Slides>32</Slides>
  <Notes>18</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32</vt:i4>
      </vt:variant>
    </vt:vector>
  </HeadingPairs>
  <TitlesOfParts>
    <vt:vector size="39" baseType="lpstr">
      <vt:lpstr>Arial</vt:lpstr>
      <vt:lpstr>Calibri</vt:lpstr>
      <vt:lpstr>Lato</vt:lpstr>
      <vt:lpstr>Lato Light</vt:lpstr>
      <vt:lpstr>Roboto</vt:lpstr>
      <vt:lpstr>Wingdings</vt:lpstr>
      <vt:lpstr>Arm_PPT_Public</vt:lpstr>
      <vt:lpstr>Build a low-powered Arm voice assistant with Google TensorFlow Lite</vt:lpstr>
      <vt:lpstr>Agenda</vt:lpstr>
      <vt:lpstr>Trends</vt:lpstr>
      <vt:lpstr>The next wave of computing</vt:lpstr>
      <vt:lpstr>Flexible, Scalable ML Solutions</vt:lpstr>
      <vt:lpstr>AI and ML Terminology</vt:lpstr>
      <vt:lpstr>ML Edge Use Cases</vt:lpstr>
      <vt:lpstr>Drivers for running ML on endpoint devices</vt:lpstr>
      <vt:lpstr>Machine Learning on Cortex-M CPUs</vt:lpstr>
      <vt:lpstr>TinyML</vt:lpstr>
      <vt:lpstr>Arm Cortex-M processor</vt:lpstr>
      <vt:lpstr>Training a Keyword Spotting Model</vt:lpstr>
      <vt:lpstr>Quantizing NN Solutions for Cortex-M processors</vt:lpstr>
      <vt:lpstr>Arm’s ML Computing Platform</vt:lpstr>
      <vt:lpstr>Optimizing with CMSIS-NN</vt:lpstr>
      <vt:lpstr>OpenMV</vt:lpstr>
      <vt:lpstr>TensorFlow Lite</vt:lpstr>
      <vt:lpstr>TensorFlow Lite for Microcontrollers</vt:lpstr>
      <vt:lpstr>TensorFlow Lite for Microcontrollers</vt:lpstr>
      <vt:lpstr>SparkFun Edge Development Board</vt:lpstr>
      <vt:lpstr>SparkFun Serial Basic Breakout - CH340C and USB-C</vt:lpstr>
      <vt:lpstr>A Keyword Spotting Model</vt:lpstr>
      <vt:lpstr>PowerPoint Presentation</vt:lpstr>
      <vt:lpstr>How well did it do?</vt:lpstr>
      <vt:lpstr>How well did it do?</vt:lpstr>
      <vt:lpstr>Summary</vt:lpstr>
      <vt:lpstr>Next Steps!</vt:lpstr>
      <vt:lpstr>PowerPoint Presentation</vt:lpstr>
      <vt:lpstr>Backup</vt:lpstr>
      <vt:lpstr>PowerPoint Presentation</vt:lpstr>
      <vt:lpstr>SparkFun Edge Development Board</vt:lpstr>
      <vt:lpstr>Driver issues </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Karl Fezer</dc:creator>
  <cp:keywords/>
  <dc:description/>
  <cp:lastModifiedBy/>
  <cp:revision>1</cp:revision>
  <dcterms:created xsi:type="dcterms:W3CDTF">2019-10-15T23:41:19Z</dcterms:created>
  <dcterms:modified xsi:type="dcterms:W3CDTF">2019-10-22T09:14:56Z</dcterms:modified>
  <cp:category/>
  <cp:contentStatus>Published</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45c40ffca3445d9bf3205a60bd2f6d6">
    <vt:lpwstr>Confidential|28d1025d-1415-4984-b35e-5b79e7d32b5c</vt:lpwstr>
  </property>
  <property fmtid="{D5CDD505-2E9C-101B-9397-08002B2CF9AE}" pid="3" name="TaxKeyword">
    <vt:lpwstr/>
  </property>
  <property fmtid="{D5CDD505-2E9C-101B-9397-08002B2CF9AE}" pid="4" name="_dlc_policyId">
    <vt:lpwstr>0x0101004E4B3E189D714F49A85ED613D6AE4F95|-1756139441</vt:lpwstr>
  </property>
  <property fmtid="{D5CDD505-2E9C-101B-9397-08002B2CF9AE}" pid="5" name="_dlc_DocIdItemGuid">
    <vt:lpwstr>e89a121e-355c-4cb1-879e-045fefeb8c84</vt:lpwstr>
  </property>
  <property fmtid="{D5CDD505-2E9C-101B-9397-08002B2CF9AE}" pid="6" name="_dlc_ItemStageId">
    <vt:lpwstr>1</vt:lpwstr>
  </property>
  <property fmtid="{D5CDD505-2E9C-101B-9397-08002B2CF9AE}" pid="7" name="j60c3ced31bb40378c6254d49035d966">
    <vt:lpwstr>2015|ee47c3e7-6a69-4f36-9adf-1007c8d399a4</vt:lpwstr>
  </property>
  <property fmtid="{D5CDD505-2E9C-101B-9397-08002B2CF9AE}" pid="8" name="vti_description">
    <vt:lpwstr/>
  </property>
  <property fmtid="{D5CDD505-2E9C-101B-9397-08002B2CF9AE}" pid="9" name="WorkflowChangePath">
    <vt:lpwstr>1069b4ef-e6f3-4ad7-8c8e-772136578697,10;</vt:lpwstr>
  </property>
  <property fmtid="{D5CDD505-2E9C-101B-9397-08002B2CF9AE}" pid="10" name="Confidentiality">
    <vt:lpwstr>1;#Confidential|28d1025d-1415-4984-b35e-5b79e7d32b5c</vt:lpwstr>
  </property>
  <property fmtid="{D5CDD505-2E9C-101B-9397-08002B2CF9AE}" pid="11" name="ContentTypeId">
    <vt:lpwstr>0x0101005C6975769EB1684CAB07571CAE07A11B0100BC81FA0C64ACC243A77959D9266C7751</vt:lpwstr>
  </property>
  <property fmtid="{D5CDD505-2E9C-101B-9397-08002B2CF9AE}" pid="12" name="Calendar Year">
    <vt:lpwstr>7;#2017|58467e81-5d99-44a5-abb5-12a016b65e9e</vt:lpwstr>
  </property>
  <property fmtid="{D5CDD505-2E9C-101B-9397-08002B2CF9AE}" pid="13" name="TaxCatchAll">
    <vt:lpwstr/>
  </property>
  <property fmtid="{D5CDD505-2E9C-101B-9397-08002B2CF9AE}" pid="14" name="TaxKeywordTaxHTField">
    <vt:lpwstr/>
  </property>
  <property fmtid="{D5CDD505-2E9C-101B-9397-08002B2CF9AE}" pid="15" name="ItemRetentionFormula">
    <vt:lpwstr/>
  </property>
  <property fmtid="{D5CDD505-2E9C-101B-9397-08002B2CF9AE}" pid="16" name="_dlc_LastRun">
    <vt:lpwstr>08/15/2015 23:02:11</vt:lpwstr>
  </property>
</Properties>
</file>